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35.xml" ContentType="application/vnd.openxmlformats-officedocument.presentationml.slideLayout+xml"/>
  <Override PartName="/ppt/theme/theme10.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8" r:id="rId2"/>
    <p:sldMasterId id="2147483756" r:id="rId3"/>
    <p:sldMasterId id="2147483744" r:id="rId4"/>
    <p:sldMasterId id="2147483742" r:id="rId5"/>
    <p:sldMasterId id="2147483729" r:id="rId6"/>
    <p:sldMasterId id="2147483715" r:id="rId7"/>
    <p:sldMasterId id="2147483702" r:id="rId8"/>
    <p:sldMasterId id="2147483662" r:id="rId9"/>
    <p:sldMasterId id="2147483780" r:id="rId10"/>
    <p:sldMasterId id="2147483826" r:id="rId11"/>
  </p:sldMasterIdLst>
  <p:notesMasterIdLst>
    <p:notesMasterId r:id="rId31"/>
  </p:notesMasterIdLst>
  <p:handoutMasterIdLst>
    <p:handoutMasterId r:id="rId32"/>
  </p:handoutMasterIdLst>
  <p:sldIdLst>
    <p:sldId id="910" r:id="rId12"/>
    <p:sldId id="1129" r:id="rId13"/>
    <p:sldId id="889" r:id="rId14"/>
    <p:sldId id="1177" r:id="rId15"/>
    <p:sldId id="1137" r:id="rId16"/>
    <p:sldId id="1154" r:id="rId17"/>
    <p:sldId id="1183" r:id="rId18"/>
    <p:sldId id="1180" r:id="rId19"/>
    <p:sldId id="1189" r:id="rId20"/>
    <p:sldId id="1184" r:id="rId21"/>
    <p:sldId id="1181" r:id="rId22"/>
    <p:sldId id="1190" r:id="rId23"/>
    <p:sldId id="1178" r:id="rId24"/>
    <p:sldId id="1187" r:id="rId25"/>
    <p:sldId id="1182" r:id="rId26"/>
    <p:sldId id="1176" r:id="rId27"/>
    <p:sldId id="1166" r:id="rId28"/>
    <p:sldId id="1188" r:id="rId29"/>
    <p:sldId id="1170" r:id="rId30"/>
  </p:sldIdLst>
  <p:sldSz cx="12192000" cy="6858000"/>
  <p:notesSz cx="6797675" cy="9926638"/>
  <p:custDataLst>
    <p:tags r:id="rId3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Trautner" initials="AT" lastIdx="1" clrIdx="0">
    <p:extLst>
      <p:ext uri="{19B8F6BF-5375-455C-9EA6-DF929625EA0E}">
        <p15:presenceInfo xmlns:p15="http://schemas.microsoft.com/office/powerpoint/2012/main" userId="c3555a6ac94177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29CE"/>
    <a:srgbClr val="936F09"/>
    <a:srgbClr val="8C3D91"/>
    <a:srgbClr val="8C2991"/>
    <a:srgbClr val="7005D4"/>
    <a:srgbClr val="70D9D4"/>
    <a:srgbClr val="181CC7"/>
    <a:srgbClr val="0A128C"/>
    <a:srgbClr val="E9EDF4"/>
    <a:srgbClr val="C41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9" autoAdjust="0"/>
    <p:restoredTop sz="95250" autoAdjust="0"/>
  </p:normalViewPr>
  <p:slideViewPr>
    <p:cSldViewPr showGuides="1">
      <p:cViewPr varScale="1">
        <p:scale>
          <a:sx n="114" d="100"/>
          <a:sy n="114" d="100"/>
        </p:scale>
        <p:origin x="438" y="120"/>
      </p:cViewPr>
      <p:guideLst>
        <p:guide orient="horz" pos="2160"/>
        <p:guide pos="3840"/>
      </p:guideLst>
    </p:cSldViewPr>
  </p:slideViewPr>
  <p:outlineViewPr>
    <p:cViewPr>
      <p:scale>
        <a:sx n="33" d="100"/>
        <a:sy n="33" d="100"/>
      </p:scale>
      <p:origin x="0" y="-1128"/>
    </p:cViewPr>
  </p:outlineViewPr>
  <p:notesTextViewPr>
    <p:cViewPr>
      <p:scale>
        <a:sx n="100" d="100"/>
        <a:sy n="100" d="100"/>
      </p:scale>
      <p:origin x="0" y="0"/>
    </p:cViewPr>
  </p:notesTextViewPr>
  <p:sorterViewPr>
    <p:cViewPr>
      <p:scale>
        <a:sx n="180" d="100"/>
        <a:sy n="180" d="100"/>
      </p:scale>
      <p:origin x="0" y="-6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Trautner" userId="c3555a6ac94177be" providerId="LiveId" clId="{A6B42AF9-D8FF-4A4D-9E59-D0BF6E4FB839}"/>
    <pc:docChg chg="undo custSel addSld delSld modSld sldOrd modMainMaster">
      <pc:chgData name="Andreas Trautner" userId="c3555a6ac94177be" providerId="LiveId" clId="{A6B42AF9-D8FF-4A4D-9E59-D0BF6E4FB839}" dt="2020-05-13T17:00:12.245" v="1795"/>
      <pc:docMkLst>
        <pc:docMk/>
      </pc:docMkLst>
      <pc:sldChg chg="del">
        <pc:chgData name="Andreas Trautner" userId="c3555a6ac94177be" providerId="LiveId" clId="{A6B42AF9-D8FF-4A4D-9E59-D0BF6E4FB839}" dt="2020-05-13T13:54:20.968" v="3" actId="2696"/>
        <pc:sldMkLst>
          <pc:docMk/>
          <pc:sldMk cId="2692067630" sldId="811"/>
        </pc:sldMkLst>
      </pc:sldChg>
      <pc:sldChg chg="del">
        <pc:chgData name="Andreas Trautner" userId="c3555a6ac94177be" providerId="LiveId" clId="{A6B42AF9-D8FF-4A4D-9E59-D0BF6E4FB839}" dt="2020-05-13T13:54:42.879" v="5" actId="2696"/>
        <pc:sldMkLst>
          <pc:docMk/>
          <pc:sldMk cId="2452047158" sldId="836"/>
        </pc:sldMkLst>
      </pc:sldChg>
      <pc:sldChg chg="del">
        <pc:chgData name="Andreas Trautner" userId="c3555a6ac94177be" providerId="LiveId" clId="{A6B42AF9-D8FF-4A4D-9E59-D0BF6E4FB839}" dt="2020-05-13T13:54:31.514" v="4" actId="2696"/>
        <pc:sldMkLst>
          <pc:docMk/>
          <pc:sldMk cId="2585363304" sldId="837"/>
        </pc:sldMkLst>
      </pc:sldChg>
      <pc:sldChg chg="del">
        <pc:chgData name="Andreas Trautner" userId="c3555a6ac94177be" providerId="LiveId" clId="{A6B42AF9-D8FF-4A4D-9E59-D0BF6E4FB839}" dt="2020-05-13T13:54:20.968" v="3" actId="2696"/>
        <pc:sldMkLst>
          <pc:docMk/>
          <pc:sldMk cId="1772066888" sldId="842"/>
        </pc:sldMkLst>
      </pc:sldChg>
      <pc:sldChg chg="del">
        <pc:chgData name="Andreas Trautner" userId="c3555a6ac94177be" providerId="LiveId" clId="{A6B42AF9-D8FF-4A4D-9E59-D0BF6E4FB839}" dt="2020-05-13T13:54:20.968" v="3" actId="2696"/>
        <pc:sldMkLst>
          <pc:docMk/>
          <pc:sldMk cId="2580057510" sldId="855"/>
        </pc:sldMkLst>
      </pc:sldChg>
      <pc:sldChg chg="del">
        <pc:chgData name="Andreas Trautner" userId="c3555a6ac94177be" providerId="LiveId" clId="{A6B42AF9-D8FF-4A4D-9E59-D0BF6E4FB839}" dt="2020-05-13T13:54:20.968" v="3" actId="2696"/>
        <pc:sldMkLst>
          <pc:docMk/>
          <pc:sldMk cId="2683386276" sldId="860"/>
        </pc:sldMkLst>
      </pc:sldChg>
      <pc:sldChg chg="del">
        <pc:chgData name="Andreas Trautner" userId="c3555a6ac94177be" providerId="LiveId" clId="{A6B42AF9-D8FF-4A4D-9E59-D0BF6E4FB839}" dt="2020-05-13T13:54:20.968" v="3" actId="2696"/>
        <pc:sldMkLst>
          <pc:docMk/>
          <pc:sldMk cId="3817144939" sldId="861"/>
        </pc:sldMkLst>
      </pc:sldChg>
      <pc:sldChg chg="del">
        <pc:chgData name="Andreas Trautner" userId="c3555a6ac94177be" providerId="LiveId" clId="{A6B42AF9-D8FF-4A4D-9E59-D0BF6E4FB839}" dt="2020-05-13T13:54:42.879" v="5" actId="2696"/>
        <pc:sldMkLst>
          <pc:docMk/>
          <pc:sldMk cId="902294057" sldId="863"/>
        </pc:sldMkLst>
      </pc:sldChg>
      <pc:sldChg chg="del">
        <pc:chgData name="Andreas Trautner" userId="c3555a6ac94177be" providerId="LiveId" clId="{A6B42AF9-D8FF-4A4D-9E59-D0BF6E4FB839}" dt="2020-05-13T13:54:42.879" v="5" actId="2696"/>
        <pc:sldMkLst>
          <pc:docMk/>
          <pc:sldMk cId="1889486345" sldId="887"/>
        </pc:sldMkLst>
      </pc:sldChg>
      <pc:sldChg chg="modSp mod ord">
        <pc:chgData name="Andreas Trautner" userId="c3555a6ac94177be" providerId="LiveId" clId="{A6B42AF9-D8FF-4A4D-9E59-D0BF6E4FB839}" dt="2020-05-13T14:29:38.751" v="976" actId="20577"/>
        <pc:sldMkLst>
          <pc:docMk/>
          <pc:sldMk cId="2258518745" sldId="889"/>
        </pc:sldMkLst>
        <pc:spChg chg="mod">
          <ac:chgData name="Andreas Trautner" userId="c3555a6ac94177be" providerId="LiveId" clId="{A6B42AF9-D8FF-4A4D-9E59-D0BF6E4FB839}" dt="2020-05-13T14:12:58.852" v="230" actId="20577"/>
          <ac:spMkLst>
            <pc:docMk/>
            <pc:sldMk cId="2258518745" sldId="889"/>
            <ac:spMk id="3" creationId="{D8DDD2E2-AE6E-4E0A-8639-127A297FD184}"/>
          </ac:spMkLst>
        </pc:spChg>
        <pc:graphicFrameChg chg="mod modGraphic">
          <ac:chgData name="Andreas Trautner" userId="c3555a6ac94177be" providerId="LiveId" clId="{A6B42AF9-D8FF-4A4D-9E59-D0BF6E4FB839}" dt="2020-05-13T14:29:38.751" v="976" actId="20577"/>
          <ac:graphicFrameMkLst>
            <pc:docMk/>
            <pc:sldMk cId="2258518745" sldId="889"/>
            <ac:graphicFrameMk id="4" creationId="{55DDB7D0-D686-4A89-95AD-6C96112E461D}"/>
          </ac:graphicFrameMkLst>
        </pc:graphicFrameChg>
      </pc:sldChg>
      <pc:sldChg chg="del">
        <pc:chgData name="Andreas Trautner" userId="c3555a6ac94177be" providerId="LiveId" clId="{A6B42AF9-D8FF-4A4D-9E59-D0BF6E4FB839}" dt="2020-05-13T13:54:31.514" v="4" actId="2696"/>
        <pc:sldMkLst>
          <pc:docMk/>
          <pc:sldMk cId="2118885034" sldId="898"/>
        </pc:sldMkLst>
      </pc:sldChg>
      <pc:sldChg chg="del">
        <pc:chgData name="Andreas Trautner" userId="c3555a6ac94177be" providerId="LiveId" clId="{A6B42AF9-D8FF-4A4D-9E59-D0BF6E4FB839}" dt="2020-05-13T13:54:31.514" v="4" actId="2696"/>
        <pc:sldMkLst>
          <pc:docMk/>
          <pc:sldMk cId="1270895862" sldId="899"/>
        </pc:sldMkLst>
      </pc:sldChg>
      <pc:sldChg chg="del">
        <pc:chgData name="Andreas Trautner" userId="c3555a6ac94177be" providerId="LiveId" clId="{A6B42AF9-D8FF-4A4D-9E59-D0BF6E4FB839}" dt="2020-05-13T13:54:31.514" v="4" actId="2696"/>
        <pc:sldMkLst>
          <pc:docMk/>
          <pc:sldMk cId="651134794" sldId="902"/>
        </pc:sldMkLst>
      </pc:sldChg>
      <pc:sldChg chg="del">
        <pc:chgData name="Andreas Trautner" userId="c3555a6ac94177be" providerId="LiveId" clId="{A6B42AF9-D8FF-4A4D-9E59-D0BF6E4FB839}" dt="2020-05-13T13:54:47.831" v="6" actId="2696"/>
        <pc:sldMkLst>
          <pc:docMk/>
          <pc:sldMk cId="976687315" sldId="904"/>
        </pc:sldMkLst>
      </pc:sldChg>
      <pc:sldChg chg="del">
        <pc:chgData name="Andreas Trautner" userId="c3555a6ac94177be" providerId="LiveId" clId="{A6B42AF9-D8FF-4A4D-9E59-D0BF6E4FB839}" dt="2020-05-13T13:54:31.514" v="4" actId="2696"/>
        <pc:sldMkLst>
          <pc:docMk/>
          <pc:sldMk cId="3776320520" sldId="907"/>
        </pc:sldMkLst>
      </pc:sldChg>
      <pc:sldChg chg="del">
        <pc:chgData name="Andreas Trautner" userId="c3555a6ac94177be" providerId="LiveId" clId="{A6B42AF9-D8FF-4A4D-9E59-D0BF6E4FB839}" dt="2020-05-13T13:54:42.879" v="5" actId="2696"/>
        <pc:sldMkLst>
          <pc:docMk/>
          <pc:sldMk cId="665994841" sldId="908"/>
        </pc:sldMkLst>
      </pc:sldChg>
      <pc:sldChg chg="del">
        <pc:chgData name="Andreas Trautner" userId="c3555a6ac94177be" providerId="LiveId" clId="{A6B42AF9-D8FF-4A4D-9E59-D0BF6E4FB839}" dt="2020-05-13T13:54:20.968" v="3" actId="2696"/>
        <pc:sldMkLst>
          <pc:docMk/>
          <pc:sldMk cId="4111708618" sldId="909"/>
        </pc:sldMkLst>
      </pc:sldChg>
      <pc:sldChg chg="modSp mod">
        <pc:chgData name="Andreas Trautner" userId="c3555a6ac94177be" providerId="LiveId" clId="{A6B42AF9-D8FF-4A4D-9E59-D0BF6E4FB839}" dt="2020-05-13T13:57:36.097" v="167" actId="1076"/>
        <pc:sldMkLst>
          <pc:docMk/>
          <pc:sldMk cId="2144647994" sldId="910"/>
        </pc:sldMkLst>
        <pc:spChg chg="mod">
          <ac:chgData name="Andreas Trautner" userId="c3555a6ac94177be" providerId="LiveId" clId="{A6B42AF9-D8FF-4A4D-9E59-D0BF6E4FB839}" dt="2020-05-13T13:57:36.097" v="167" actId="1076"/>
          <ac:spMkLst>
            <pc:docMk/>
            <pc:sldMk cId="2144647994" sldId="910"/>
            <ac:spMk id="7" creationId="{9F858BE9-8378-4644-8738-8BF91B3647D0}"/>
          </ac:spMkLst>
        </pc:spChg>
        <pc:spChg chg="mod">
          <ac:chgData name="Andreas Trautner" userId="c3555a6ac94177be" providerId="LiveId" clId="{A6B42AF9-D8FF-4A4D-9E59-D0BF6E4FB839}" dt="2020-05-13T13:57:11.853" v="161" actId="20577"/>
          <ac:spMkLst>
            <pc:docMk/>
            <pc:sldMk cId="2144647994" sldId="910"/>
            <ac:spMk id="10" creationId="{4470B633-57AB-409F-9ACF-37F40CB8B945}"/>
          </ac:spMkLst>
        </pc:spChg>
      </pc:sldChg>
      <pc:sldChg chg="del">
        <pc:chgData name="Andreas Trautner" userId="c3555a6ac94177be" providerId="LiveId" clId="{A6B42AF9-D8FF-4A4D-9E59-D0BF6E4FB839}" dt="2020-05-13T13:54:20.968" v="3" actId="2696"/>
        <pc:sldMkLst>
          <pc:docMk/>
          <pc:sldMk cId="1415653051" sldId="911"/>
        </pc:sldMkLst>
      </pc:sldChg>
      <pc:sldChg chg="del">
        <pc:chgData name="Andreas Trautner" userId="c3555a6ac94177be" providerId="LiveId" clId="{A6B42AF9-D8FF-4A4D-9E59-D0BF6E4FB839}" dt="2020-05-13T13:54:20.968" v="3" actId="2696"/>
        <pc:sldMkLst>
          <pc:docMk/>
          <pc:sldMk cId="1366533675" sldId="912"/>
        </pc:sldMkLst>
      </pc:sldChg>
      <pc:sldChg chg="del">
        <pc:chgData name="Andreas Trautner" userId="c3555a6ac94177be" providerId="LiveId" clId="{A6B42AF9-D8FF-4A4D-9E59-D0BF6E4FB839}" dt="2020-05-13T13:54:20.968" v="3" actId="2696"/>
        <pc:sldMkLst>
          <pc:docMk/>
          <pc:sldMk cId="1512474812" sldId="913"/>
        </pc:sldMkLst>
      </pc:sldChg>
      <pc:sldChg chg="del">
        <pc:chgData name="Andreas Trautner" userId="c3555a6ac94177be" providerId="LiveId" clId="{A6B42AF9-D8FF-4A4D-9E59-D0BF6E4FB839}" dt="2020-05-13T13:54:20.968" v="3" actId="2696"/>
        <pc:sldMkLst>
          <pc:docMk/>
          <pc:sldMk cId="3581718609" sldId="914"/>
        </pc:sldMkLst>
      </pc:sldChg>
      <pc:sldChg chg="del">
        <pc:chgData name="Andreas Trautner" userId="c3555a6ac94177be" providerId="LiveId" clId="{A6B42AF9-D8FF-4A4D-9E59-D0BF6E4FB839}" dt="2020-05-13T13:54:20.968" v="3" actId="2696"/>
        <pc:sldMkLst>
          <pc:docMk/>
          <pc:sldMk cId="3342847298" sldId="915"/>
        </pc:sldMkLst>
      </pc:sldChg>
      <pc:sldChg chg="modSp mod ord">
        <pc:chgData name="Andreas Trautner" userId="c3555a6ac94177be" providerId="LiveId" clId="{A6B42AF9-D8FF-4A4D-9E59-D0BF6E4FB839}" dt="2020-05-13T14:23:31.495" v="610"/>
        <pc:sldMkLst>
          <pc:docMk/>
          <pc:sldMk cId="2174165684" sldId="916"/>
        </pc:sldMkLst>
        <pc:spChg chg="mod">
          <ac:chgData name="Andreas Trautner" userId="c3555a6ac94177be" providerId="LiveId" clId="{A6B42AF9-D8FF-4A4D-9E59-D0BF6E4FB839}" dt="2020-05-13T14:23:23.951" v="608" actId="20577"/>
          <ac:spMkLst>
            <pc:docMk/>
            <pc:sldMk cId="2174165684" sldId="916"/>
            <ac:spMk id="5" creationId="{FE4812CD-7B10-4E16-9CDE-D2E09964AB01}"/>
          </ac:spMkLst>
        </pc:spChg>
        <pc:spChg chg="mod">
          <ac:chgData name="Andreas Trautner" userId="c3555a6ac94177be" providerId="LiveId" clId="{A6B42AF9-D8FF-4A4D-9E59-D0BF6E4FB839}" dt="2020-05-13T14:23:12.620" v="594" actId="20577"/>
          <ac:spMkLst>
            <pc:docMk/>
            <pc:sldMk cId="2174165684" sldId="916"/>
            <ac:spMk id="6" creationId="{2FD95B6A-1DC2-4634-8B22-20893EB9CD23}"/>
          </ac:spMkLst>
        </pc:spChg>
      </pc:sldChg>
      <pc:sldChg chg="del">
        <pc:chgData name="Andreas Trautner" userId="c3555a6ac94177be" providerId="LiveId" clId="{A6B42AF9-D8FF-4A4D-9E59-D0BF6E4FB839}" dt="2020-05-13T13:54:31.514" v="4" actId="2696"/>
        <pc:sldMkLst>
          <pc:docMk/>
          <pc:sldMk cId="966599502" sldId="917"/>
        </pc:sldMkLst>
      </pc:sldChg>
      <pc:sldChg chg="del">
        <pc:chgData name="Andreas Trautner" userId="c3555a6ac94177be" providerId="LiveId" clId="{A6B42AF9-D8FF-4A4D-9E59-D0BF6E4FB839}" dt="2020-05-13T13:54:31.514" v="4" actId="2696"/>
        <pc:sldMkLst>
          <pc:docMk/>
          <pc:sldMk cId="3031543774" sldId="919"/>
        </pc:sldMkLst>
      </pc:sldChg>
      <pc:sldChg chg="del">
        <pc:chgData name="Andreas Trautner" userId="c3555a6ac94177be" providerId="LiveId" clId="{A6B42AF9-D8FF-4A4D-9E59-D0BF6E4FB839}" dt="2020-05-13T13:54:31.514" v="4" actId="2696"/>
        <pc:sldMkLst>
          <pc:docMk/>
          <pc:sldMk cId="962434779" sldId="920"/>
        </pc:sldMkLst>
      </pc:sldChg>
      <pc:sldChg chg="del">
        <pc:chgData name="Andreas Trautner" userId="c3555a6ac94177be" providerId="LiveId" clId="{A6B42AF9-D8FF-4A4D-9E59-D0BF6E4FB839}" dt="2020-05-13T13:54:31.514" v="4" actId="2696"/>
        <pc:sldMkLst>
          <pc:docMk/>
          <pc:sldMk cId="3181308478" sldId="922"/>
        </pc:sldMkLst>
      </pc:sldChg>
      <pc:sldChg chg="del">
        <pc:chgData name="Andreas Trautner" userId="c3555a6ac94177be" providerId="LiveId" clId="{A6B42AF9-D8FF-4A4D-9E59-D0BF6E4FB839}" dt="2020-05-13T13:54:42.879" v="5" actId="2696"/>
        <pc:sldMkLst>
          <pc:docMk/>
          <pc:sldMk cId="2061786087" sldId="923"/>
        </pc:sldMkLst>
      </pc:sldChg>
      <pc:sldChg chg="addSp delSp modSp mod ord">
        <pc:chgData name="Andreas Trautner" userId="c3555a6ac94177be" providerId="LiveId" clId="{A6B42AF9-D8FF-4A4D-9E59-D0BF6E4FB839}" dt="2020-05-13T17:00:12.245" v="1795"/>
        <pc:sldMkLst>
          <pc:docMk/>
          <pc:sldMk cId="2175647345" sldId="925"/>
        </pc:sldMkLst>
        <pc:spChg chg="del">
          <ac:chgData name="Andreas Trautner" userId="c3555a6ac94177be" providerId="LiveId" clId="{A6B42AF9-D8FF-4A4D-9E59-D0BF6E4FB839}" dt="2020-05-13T16:24:06.895" v="1502" actId="478"/>
          <ac:spMkLst>
            <pc:docMk/>
            <pc:sldMk cId="2175647345" sldId="925"/>
            <ac:spMk id="5" creationId="{8D5D4D86-06BF-4C4B-9C19-68BEFBC929A2}"/>
          </ac:spMkLst>
        </pc:spChg>
        <pc:spChg chg="add mod">
          <ac:chgData name="Andreas Trautner" userId="c3555a6ac94177be" providerId="LiveId" clId="{A6B42AF9-D8FF-4A4D-9E59-D0BF6E4FB839}" dt="2020-05-13T16:24:14.907" v="1503"/>
          <ac:spMkLst>
            <pc:docMk/>
            <pc:sldMk cId="2175647345" sldId="925"/>
            <ac:spMk id="6" creationId="{27422CE8-9732-4E7E-8109-A37575450D76}"/>
          </ac:spMkLst>
        </pc:spChg>
        <pc:spChg chg="add mod">
          <ac:chgData name="Andreas Trautner" userId="c3555a6ac94177be" providerId="LiveId" clId="{A6B42AF9-D8FF-4A4D-9E59-D0BF6E4FB839}" dt="2020-05-13T17:00:12.245" v="1795"/>
          <ac:spMkLst>
            <pc:docMk/>
            <pc:sldMk cId="2175647345" sldId="925"/>
            <ac:spMk id="7" creationId="{17C76D18-D5AD-47E4-A15E-669B2A5198B3}"/>
          </ac:spMkLst>
        </pc:spChg>
      </pc:sldChg>
      <pc:sldChg chg="del">
        <pc:chgData name="Andreas Trautner" userId="c3555a6ac94177be" providerId="LiveId" clId="{A6B42AF9-D8FF-4A4D-9E59-D0BF6E4FB839}" dt="2020-05-13T13:54:42.879" v="5" actId="2696"/>
        <pc:sldMkLst>
          <pc:docMk/>
          <pc:sldMk cId="3467559036" sldId="926"/>
        </pc:sldMkLst>
      </pc:sldChg>
      <pc:sldChg chg="del">
        <pc:chgData name="Andreas Trautner" userId="c3555a6ac94177be" providerId="LiveId" clId="{A6B42AF9-D8FF-4A4D-9E59-D0BF6E4FB839}" dt="2020-05-13T13:54:42.879" v="5" actId="2696"/>
        <pc:sldMkLst>
          <pc:docMk/>
          <pc:sldMk cId="4160385833" sldId="927"/>
        </pc:sldMkLst>
      </pc:sldChg>
      <pc:sldChg chg="del">
        <pc:chgData name="Andreas Trautner" userId="c3555a6ac94177be" providerId="LiveId" clId="{A6B42AF9-D8FF-4A4D-9E59-D0BF6E4FB839}" dt="2020-05-13T13:54:47.831" v="6" actId="2696"/>
        <pc:sldMkLst>
          <pc:docMk/>
          <pc:sldMk cId="3149748219" sldId="932"/>
        </pc:sldMkLst>
      </pc:sldChg>
      <pc:sldChg chg="del">
        <pc:chgData name="Andreas Trautner" userId="c3555a6ac94177be" providerId="LiveId" clId="{A6B42AF9-D8FF-4A4D-9E59-D0BF6E4FB839}" dt="2020-05-13T13:54:20.968" v="3" actId="2696"/>
        <pc:sldMkLst>
          <pc:docMk/>
          <pc:sldMk cId="1161791026" sldId="1127"/>
        </pc:sldMkLst>
      </pc:sldChg>
      <pc:sldChg chg="del">
        <pc:chgData name="Andreas Trautner" userId="c3555a6ac94177be" providerId="LiveId" clId="{A6B42AF9-D8FF-4A4D-9E59-D0BF6E4FB839}" dt="2020-05-13T13:54:20.968" v="3" actId="2696"/>
        <pc:sldMkLst>
          <pc:docMk/>
          <pc:sldMk cId="2790674580" sldId="1128"/>
        </pc:sldMkLst>
      </pc:sldChg>
      <pc:sldChg chg="addSp delSp modSp mod ord delAnim modAnim">
        <pc:chgData name="Andreas Trautner" userId="c3555a6ac94177be" providerId="LiveId" clId="{A6B42AF9-D8FF-4A4D-9E59-D0BF6E4FB839}" dt="2020-05-13T14:34:57.906" v="1083" actId="14100"/>
        <pc:sldMkLst>
          <pc:docMk/>
          <pc:sldMk cId="4196953868" sldId="1129"/>
        </pc:sldMkLst>
        <pc:picChg chg="del">
          <ac:chgData name="Andreas Trautner" userId="c3555a6ac94177be" providerId="LiveId" clId="{A6B42AF9-D8FF-4A4D-9E59-D0BF6E4FB839}" dt="2020-05-13T13:54:02.864" v="1" actId="478"/>
          <ac:picMkLst>
            <pc:docMk/>
            <pc:sldMk cId="4196953868" sldId="1129"/>
            <ac:picMk id="3" creationId="{14901155-87D4-4EC0-A220-AAD6A0667196}"/>
          </ac:picMkLst>
        </pc:picChg>
        <pc:picChg chg="del">
          <ac:chgData name="Andreas Trautner" userId="c3555a6ac94177be" providerId="LiveId" clId="{A6B42AF9-D8FF-4A4D-9E59-D0BF6E4FB839}" dt="2020-05-13T13:54:04.457" v="2" actId="478"/>
          <ac:picMkLst>
            <pc:docMk/>
            <pc:sldMk cId="4196953868" sldId="1129"/>
            <ac:picMk id="4" creationId="{A3F84AED-C353-4072-85D3-1139650DCF07}"/>
          </ac:picMkLst>
        </pc:picChg>
        <pc:picChg chg="del">
          <ac:chgData name="Andreas Trautner" userId="c3555a6ac94177be" providerId="LiveId" clId="{A6B42AF9-D8FF-4A4D-9E59-D0BF6E4FB839}" dt="2020-05-13T13:54:01.458" v="0" actId="478"/>
          <ac:picMkLst>
            <pc:docMk/>
            <pc:sldMk cId="4196953868" sldId="1129"/>
            <ac:picMk id="6" creationId="{00000000-0000-0000-0000-000000000000}"/>
          </ac:picMkLst>
        </pc:picChg>
        <pc:picChg chg="add mod">
          <ac:chgData name="Andreas Trautner" userId="c3555a6ac94177be" providerId="LiveId" clId="{A6B42AF9-D8FF-4A4D-9E59-D0BF6E4FB839}" dt="2020-05-13T14:00:35.298" v="175" actId="1076"/>
          <ac:picMkLst>
            <pc:docMk/>
            <pc:sldMk cId="4196953868" sldId="1129"/>
            <ac:picMk id="7" creationId="{3682C777-2817-498C-AF85-319DEE6D67F3}"/>
          </ac:picMkLst>
        </pc:picChg>
        <pc:picChg chg="add mod">
          <ac:chgData name="Andreas Trautner" userId="c3555a6ac94177be" providerId="LiveId" clId="{A6B42AF9-D8FF-4A4D-9E59-D0BF6E4FB839}" dt="2020-05-13T14:00:35.298" v="175" actId="1076"/>
          <ac:picMkLst>
            <pc:docMk/>
            <pc:sldMk cId="4196953868" sldId="1129"/>
            <ac:picMk id="8" creationId="{AEE8C2A7-2A69-4749-9205-1AC5E60BBC4F}"/>
          </ac:picMkLst>
        </pc:picChg>
        <pc:picChg chg="add del mod">
          <ac:chgData name="Andreas Trautner" userId="c3555a6ac94177be" providerId="LiveId" clId="{A6B42AF9-D8FF-4A4D-9E59-D0BF6E4FB839}" dt="2020-05-13T14:33:40.246" v="1032" actId="478"/>
          <ac:picMkLst>
            <pc:docMk/>
            <pc:sldMk cId="4196953868" sldId="1129"/>
            <ac:picMk id="9" creationId="{CB21678D-9864-4968-8B7E-143235743182}"/>
          </ac:picMkLst>
        </pc:picChg>
        <pc:picChg chg="add mod">
          <ac:chgData name="Andreas Trautner" userId="c3555a6ac94177be" providerId="LiveId" clId="{A6B42AF9-D8FF-4A4D-9E59-D0BF6E4FB839}" dt="2020-05-13T14:34:57.906" v="1083" actId="14100"/>
          <ac:picMkLst>
            <pc:docMk/>
            <pc:sldMk cId="4196953868" sldId="1129"/>
            <ac:picMk id="10" creationId="{21FDF137-EC24-4CB6-96DE-67BF53557087}"/>
          </ac:picMkLst>
        </pc:picChg>
        <pc:picChg chg="add mod">
          <ac:chgData name="Andreas Trautner" userId="c3555a6ac94177be" providerId="LiveId" clId="{A6B42AF9-D8FF-4A4D-9E59-D0BF6E4FB839}" dt="2020-05-13T14:34:49.873" v="1082" actId="1076"/>
          <ac:picMkLst>
            <pc:docMk/>
            <pc:sldMk cId="4196953868" sldId="1129"/>
            <ac:picMk id="11" creationId="{E77EBA57-4C44-4795-9A9F-725F387039BE}"/>
          </ac:picMkLst>
        </pc:picChg>
      </pc:sldChg>
      <pc:sldChg chg="del">
        <pc:chgData name="Andreas Trautner" userId="c3555a6ac94177be" providerId="LiveId" clId="{A6B42AF9-D8FF-4A4D-9E59-D0BF6E4FB839}" dt="2020-05-13T13:54:42.879" v="5" actId="2696"/>
        <pc:sldMkLst>
          <pc:docMk/>
          <pc:sldMk cId="1222976290" sldId="1130"/>
        </pc:sldMkLst>
      </pc:sldChg>
      <pc:sldChg chg="del">
        <pc:chgData name="Andreas Trautner" userId="c3555a6ac94177be" providerId="LiveId" clId="{A6B42AF9-D8FF-4A4D-9E59-D0BF6E4FB839}" dt="2020-05-13T13:54:42.879" v="5" actId="2696"/>
        <pc:sldMkLst>
          <pc:docMk/>
          <pc:sldMk cId="2649749383" sldId="1131"/>
        </pc:sldMkLst>
      </pc:sldChg>
      <pc:sldChg chg="addSp delSp modSp mod">
        <pc:chgData name="Andreas Trautner" userId="c3555a6ac94177be" providerId="LiveId" clId="{A6B42AF9-D8FF-4A4D-9E59-D0BF6E4FB839}" dt="2020-05-13T13:57:46.797" v="169"/>
        <pc:sldMkLst>
          <pc:docMk/>
          <pc:sldMk cId="235545082" sldId="1133"/>
        </pc:sldMkLst>
        <pc:spChg chg="add mod">
          <ac:chgData name="Andreas Trautner" userId="c3555a6ac94177be" providerId="LiveId" clId="{A6B42AF9-D8FF-4A4D-9E59-D0BF6E4FB839}" dt="2020-05-13T13:57:46.797" v="169"/>
          <ac:spMkLst>
            <pc:docMk/>
            <pc:sldMk cId="235545082" sldId="1133"/>
            <ac:spMk id="7" creationId="{5FA10B7C-422B-4C16-A953-67A38C883639}"/>
          </ac:spMkLst>
        </pc:spChg>
        <pc:spChg chg="del mod">
          <ac:chgData name="Andreas Trautner" userId="c3555a6ac94177be" providerId="LiveId" clId="{A6B42AF9-D8FF-4A4D-9E59-D0BF6E4FB839}" dt="2020-05-13T13:57:45.376" v="168" actId="478"/>
          <ac:spMkLst>
            <pc:docMk/>
            <pc:sldMk cId="235545082" sldId="1133"/>
            <ac:spMk id="12" creationId="{F6EFF270-F940-4F4E-BB53-88DD88646065}"/>
          </ac:spMkLst>
        </pc:spChg>
      </pc:sldChg>
      <pc:sldChg chg="del">
        <pc:chgData name="Andreas Trautner" userId="c3555a6ac94177be" providerId="LiveId" clId="{A6B42AF9-D8FF-4A4D-9E59-D0BF6E4FB839}" dt="2020-05-13T16:23:49.647" v="1499" actId="2696"/>
        <pc:sldMkLst>
          <pc:docMk/>
          <pc:sldMk cId="181003712" sldId="1134"/>
        </pc:sldMkLst>
      </pc:sldChg>
      <pc:sldChg chg="addSp modSp add mod ord modAnim">
        <pc:chgData name="Andreas Trautner" userId="c3555a6ac94177be" providerId="LiveId" clId="{A6B42AF9-D8FF-4A4D-9E59-D0BF6E4FB839}" dt="2020-05-13T16:49:28.221" v="1612" actId="20577"/>
        <pc:sldMkLst>
          <pc:docMk/>
          <pc:sldMk cId="1770761831" sldId="1135"/>
        </pc:sldMkLst>
        <pc:spChg chg="add mod">
          <ac:chgData name="Andreas Trautner" userId="c3555a6ac94177be" providerId="LiveId" clId="{A6B42AF9-D8FF-4A4D-9E59-D0BF6E4FB839}" dt="2020-05-13T14:27:58.461" v="859"/>
          <ac:spMkLst>
            <pc:docMk/>
            <pc:sldMk cId="1770761831" sldId="1135"/>
            <ac:spMk id="3" creationId="{E2CA5A4C-0530-4C54-AA4D-BE489A60DF3B}"/>
          </ac:spMkLst>
        </pc:spChg>
        <pc:spChg chg="add mod">
          <ac:chgData name="Andreas Trautner" userId="c3555a6ac94177be" providerId="LiveId" clId="{A6B42AF9-D8FF-4A4D-9E59-D0BF6E4FB839}" dt="2020-05-13T16:49:28.221" v="1612" actId="20577"/>
          <ac:spMkLst>
            <pc:docMk/>
            <pc:sldMk cId="1770761831" sldId="1135"/>
            <ac:spMk id="4" creationId="{B4DC875A-5189-4A22-B1D6-DED6E2405EA7}"/>
          </ac:spMkLst>
        </pc:spChg>
        <pc:spChg chg="add mod">
          <ac:chgData name="Andreas Trautner" userId="c3555a6ac94177be" providerId="LiveId" clId="{A6B42AF9-D8FF-4A4D-9E59-D0BF6E4FB839}" dt="2020-05-13T16:49:12.932" v="1611" actId="6549"/>
          <ac:spMkLst>
            <pc:docMk/>
            <pc:sldMk cId="1770761831" sldId="1135"/>
            <ac:spMk id="5" creationId="{74A95FE5-3F74-4DC1-87E0-CB931CC3467E}"/>
          </ac:spMkLst>
        </pc:spChg>
      </pc:sldChg>
      <pc:sldChg chg="del">
        <pc:chgData name="Andreas Trautner" userId="c3555a6ac94177be" providerId="LiveId" clId="{A6B42AF9-D8FF-4A4D-9E59-D0BF6E4FB839}" dt="2020-05-13T13:54:42.879" v="5" actId="2696"/>
        <pc:sldMkLst>
          <pc:docMk/>
          <pc:sldMk cId="3743730209" sldId="1135"/>
        </pc:sldMkLst>
      </pc:sldChg>
      <pc:sldChg chg="addSp modSp add del ord">
        <pc:chgData name="Andreas Trautner" userId="c3555a6ac94177be" providerId="LiveId" clId="{A6B42AF9-D8FF-4A4D-9E59-D0BF6E4FB839}" dt="2020-05-13T16:49:54.517" v="1613" actId="2696"/>
        <pc:sldMkLst>
          <pc:docMk/>
          <pc:sldMk cId="43642798" sldId="1136"/>
        </pc:sldMkLst>
        <pc:spChg chg="add mod">
          <ac:chgData name="Andreas Trautner" userId="c3555a6ac94177be" providerId="LiveId" clId="{A6B42AF9-D8FF-4A4D-9E59-D0BF6E4FB839}" dt="2020-05-13T14:27:34.060" v="822"/>
          <ac:spMkLst>
            <pc:docMk/>
            <pc:sldMk cId="43642798" sldId="1136"/>
            <ac:spMk id="3" creationId="{FD2F37FD-9A9C-4CE7-8115-F86BB79A2A17}"/>
          </ac:spMkLst>
        </pc:spChg>
      </pc:sldChg>
      <pc:sldChg chg="addSp delSp modSp add mod ord">
        <pc:chgData name="Andreas Trautner" userId="c3555a6ac94177be" providerId="LiveId" clId="{A6B42AF9-D8FF-4A4D-9E59-D0BF6E4FB839}" dt="2020-05-13T14:35:56.969" v="1088"/>
        <pc:sldMkLst>
          <pc:docMk/>
          <pc:sldMk cId="2279296095" sldId="1137"/>
        </pc:sldMkLst>
        <pc:spChg chg="add mod">
          <ac:chgData name="Andreas Trautner" userId="c3555a6ac94177be" providerId="LiveId" clId="{A6B42AF9-D8FF-4A4D-9E59-D0BF6E4FB839}" dt="2020-05-13T14:27:06.143" v="789"/>
          <ac:spMkLst>
            <pc:docMk/>
            <pc:sldMk cId="2279296095" sldId="1137"/>
            <ac:spMk id="3" creationId="{0F8F054F-FEFD-4BE2-805C-5415F72DE1DB}"/>
          </ac:spMkLst>
        </pc:spChg>
        <pc:graphicFrameChg chg="add mod modGraphic">
          <ac:chgData name="Andreas Trautner" userId="c3555a6ac94177be" providerId="LiveId" clId="{A6B42AF9-D8FF-4A4D-9E59-D0BF6E4FB839}" dt="2020-05-13T14:35:56.969" v="1088"/>
          <ac:graphicFrameMkLst>
            <pc:docMk/>
            <pc:sldMk cId="2279296095" sldId="1137"/>
            <ac:graphicFrameMk id="5" creationId="{67467B51-2904-42A1-A555-6D96DA831379}"/>
          </ac:graphicFrameMkLst>
        </pc:graphicFrameChg>
        <pc:picChg chg="add del mod">
          <ac:chgData name="Andreas Trautner" userId="c3555a6ac94177be" providerId="LiveId" clId="{A6B42AF9-D8FF-4A4D-9E59-D0BF6E4FB839}" dt="2020-05-13T14:35:31.135" v="1085" actId="478"/>
          <ac:picMkLst>
            <pc:docMk/>
            <pc:sldMk cId="2279296095" sldId="1137"/>
            <ac:picMk id="4" creationId="{725851B4-56EB-4A00-BA7D-88674F050601}"/>
          </ac:picMkLst>
        </pc:picChg>
      </pc:sldChg>
      <pc:sldChg chg="modSp add mod ord">
        <pc:chgData name="Andreas Trautner" userId="c3555a6ac94177be" providerId="LiveId" clId="{A6B42AF9-D8FF-4A4D-9E59-D0BF6E4FB839}" dt="2020-05-13T16:21:46.061" v="1484"/>
        <pc:sldMkLst>
          <pc:docMk/>
          <pc:sldMk cId="2411708507" sldId="1138"/>
        </pc:sldMkLst>
        <pc:spChg chg="mod">
          <ac:chgData name="Andreas Trautner" userId="c3555a6ac94177be" providerId="LiveId" clId="{A6B42AF9-D8FF-4A4D-9E59-D0BF6E4FB839}" dt="2020-05-13T14:27:27.019" v="821" actId="20577"/>
          <ac:spMkLst>
            <pc:docMk/>
            <pc:sldMk cId="2411708507" sldId="1138"/>
            <ac:spMk id="5" creationId="{FE4812CD-7B10-4E16-9CDE-D2E09964AB01}"/>
          </ac:spMkLst>
        </pc:spChg>
        <pc:spChg chg="mod">
          <ac:chgData name="Andreas Trautner" userId="c3555a6ac94177be" providerId="LiveId" clId="{A6B42AF9-D8FF-4A4D-9E59-D0BF6E4FB839}" dt="2020-05-13T14:24:16.619" v="661" actId="20577"/>
          <ac:spMkLst>
            <pc:docMk/>
            <pc:sldMk cId="2411708507" sldId="1138"/>
            <ac:spMk id="6" creationId="{2FD95B6A-1DC2-4634-8B22-20893EB9CD23}"/>
          </ac:spMkLst>
        </pc:spChg>
      </pc:sldChg>
      <pc:sldChg chg="modSp add mod">
        <pc:chgData name="Andreas Trautner" userId="c3555a6ac94177be" providerId="LiveId" clId="{A6B42AF9-D8FF-4A4D-9E59-D0BF6E4FB839}" dt="2020-05-13T14:27:51.838" v="858" actId="14100"/>
        <pc:sldMkLst>
          <pc:docMk/>
          <pc:sldMk cId="2047912653" sldId="1139"/>
        </pc:sldMkLst>
        <pc:spChg chg="mod">
          <ac:chgData name="Andreas Trautner" userId="c3555a6ac94177be" providerId="LiveId" clId="{A6B42AF9-D8FF-4A4D-9E59-D0BF6E4FB839}" dt="2020-05-13T14:27:51.838" v="858" actId="14100"/>
          <ac:spMkLst>
            <pc:docMk/>
            <pc:sldMk cId="2047912653" sldId="1139"/>
            <ac:spMk id="5" creationId="{FE4812CD-7B10-4E16-9CDE-D2E09964AB01}"/>
          </ac:spMkLst>
        </pc:spChg>
        <pc:spChg chg="mod">
          <ac:chgData name="Andreas Trautner" userId="c3555a6ac94177be" providerId="LiveId" clId="{A6B42AF9-D8FF-4A4D-9E59-D0BF6E4FB839}" dt="2020-05-13T14:24:48.780" v="702" actId="20577"/>
          <ac:spMkLst>
            <pc:docMk/>
            <pc:sldMk cId="2047912653" sldId="1139"/>
            <ac:spMk id="6" creationId="{2FD95B6A-1DC2-4634-8B22-20893EB9CD23}"/>
          </ac:spMkLst>
        </pc:spChg>
      </pc:sldChg>
      <pc:sldChg chg="modSp add mod ord">
        <pc:chgData name="Andreas Trautner" userId="c3555a6ac94177be" providerId="LiveId" clId="{A6B42AF9-D8FF-4A4D-9E59-D0BF6E4FB839}" dt="2020-05-13T14:30:13.405" v="1026" actId="20577"/>
        <pc:sldMkLst>
          <pc:docMk/>
          <pc:sldMk cId="1312552152" sldId="1140"/>
        </pc:sldMkLst>
        <pc:spChg chg="mod">
          <ac:chgData name="Andreas Trautner" userId="c3555a6ac94177be" providerId="LiveId" clId="{A6B42AF9-D8FF-4A4D-9E59-D0BF6E4FB839}" dt="2020-05-13T14:30:13.405" v="1026" actId="20577"/>
          <ac:spMkLst>
            <pc:docMk/>
            <pc:sldMk cId="1312552152" sldId="1140"/>
            <ac:spMk id="5" creationId="{FE4812CD-7B10-4E16-9CDE-D2E09964AB01}"/>
          </ac:spMkLst>
        </pc:spChg>
        <pc:spChg chg="mod">
          <ac:chgData name="Andreas Trautner" userId="c3555a6ac94177be" providerId="LiveId" clId="{A6B42AF9-D8FF-4A4D-9E59-D0BF6E4FB839}" dt="2020-05-13T14:30:03.342" v="1001" actId="20577"/>
          <ac:spMkLst>
            <pc:docMk/>
            <pc:sldMk cId="1312552152" sldId="1140"/>
            <ac:spMk id="6" creationId="{2FD95B6A-1DC2-4634-8B22-20893EB9CD23}"/>
          </ac:spMkLst>
        </pc:spChg>
      </pc:sldChg>
      <pc:sldChg chg="modSp add mod ord">
        <pc:chgData name="Andreas Trautner" userId="c3555a6ac94177be" providerId="LiveId" clId="{A6B42AF9-D8FF-4A4D-9E59-D0BF6E4FB839}" dt="2020-05-13T14:28:55.780" v="946" actId="14100"/>
        <pc:sldMkLst>
          <pc:docMk/>
          <pc:sldMk cId="230942619" sldId="1141"/>
        </pc:sldMkLst>
        <pc:spChg chg="mod">
          <ac:chgData name="Andreas Trautner" userId="c3555a6ac94177be" providerId="LiveId" clId="{A6B42AF9-D8FF-4A4D-9E59-D0BF6E4FB839}" dt="2020-05-13T14:28:55.780" v="946" actId="14100"/>
          <ac:spMkLst>
            <pc:docMk/>
            <pc:sldMk cId="230942619" sldId="1141"/>
            <ac:spMk id="5" creationId="{FE4812CD-7B10-4E16-9CDE-D2E09964AB01}"/>
          </ac:spMkLst>
        </pc:spChg>
        <pc:spChg chg="mod">
          <ac:chgData name="Andreas Trautner" userId="c3555a6ac94177be" providerId="LiveId" clId="{A6B42AF9-D8FF-4A4D-9E59-D0BF6E4FB839}" dt="2020-05-13T14:25:44.966" v="776" actId="20577"/>
          <ac:spMkLst>
            <pc:docMk/>
            <pc:sldMk cId="230942619" sldId="1141"/>
            <ac:spMk id="6" creationId="{2FD95B6A-1DC2-4634-8B22-20893EB9CD23}"/>
          </ac:spMkLst>
        </pc:spChg>
      </pc:sldChg>
      <pc:sldChg chg="addSp delSp modSp add mod">
        <pc:chgData name="Andreas Trautner" userId="c3555a6ac94177be" providerId="LiveId" clId="{A6B42AF9-D8FF-4A4D-9E59-D0BF6E4FB839}" dt="2020-05-13T14:30:20.916" v="1028"/>
        <pc:sldMkLst>
          <pc:docMk/>
          <pc:sldMk cId="648035970" sldId="1142"/>
        </pc:sldMkLst>
        <pc:spChg chg="add del mod">
          <ac:chgData name="Andreas Trautner" userId="c3555a6ac94177be" providerId="LiveId" clId="{A6B42AF9-D8FF-4A4D-9E59-D0BF6E4FB839}" dt="2020-05-13T14:30:19.335" v="1027" actId="478"/>
          <ac:spMkLst>
            <pc:docMk/>
            <pc:sldMk cId="648035970" sldId="1142"/>
            <ac:spMk id="3" creationId="{10F8E8FC-B60C-47C4-8A37-0E6E9CCE2397}"/>
          </ac:spMkLst>
        </pc:spChg>
        <pc:spChg chg="add mod">
          <ac:chgData name="Andreas Trautner" userId="c3555a6ac94177be" providerId="LiveId" clId="{A6B42AF9-D8FF-4A4D-9E59-D0BF6E4FB839}" dt="2020-05-13T14:30:20.916" v="1028"/>
          <ac:spMkLst>
            <pc:docMk/>
            <pc:sldMk cId="648035970" sldId="1142"/>
            <ac:spMk id="4" creationId="{3BCBFC0B-BF97-4BF0-AB09-1F06622BB969}"/>
          </ac:spMkLst>
        </pc:spChg>
      </pc:sldChg>
      <pc:sldChg chg="addSp modSp add">
        <pc:chgData name="Andreas Trautner" userId="c3555a6ac94177be" providerId="LiveId" clId="{A6B42AF9-D8FF-4A4D-9E59-D0BF6E4FB839}" dt="2020-05-13T14:29:00.863" v="947"/>
        <pc:sldMkLst>
          <pc:docMk/>
          <pc:sldMk cId="2445534220" sldId="1143"/>
        </pc:sldMkLst>
        <pc:spChg chg="add mod">
          <ac:chgData name="Andreas Trautner" userId="c3555a6ac94177be" providerId="LiveId" clId="{A6B42AF9-D8FF-4A4D-9E59-D0BF6E4FB839}" dt="2020-05-13T14:29:00.863" v="947"/>
          <ac:spMkLst>
            <pc:docMk/>
            <pc:sldMk cId="2445534220" sldId="1143"/>
            <ac:spMk id="3" creationId="{216295BE-66AA-415D-BD74-F756F058514F}"/>
          </ac:spMkLst>
        </pc:spChg>
      </pc:sldChg>
      <pc:sldChg chg="addSp delSp modSp add mod">
        <pc:chgData name="Andreas Trautner" userId="c3555a6ac94177be" providerId="LiveId" clId="{A6B42AF9-D8FF-4A4D-9E59-D0BF6E4FB839}" dt="2020-05-13T14:37:42.781" v="1095"/>
        <pc:sldMkLst>
          <pc:docMk/>
          <pc:sldMk cId="1119869254" sldId="1144"/>
        </pc:sldMkLst>
        <pc:graphicFrameChg chg="del">
          <ac:chgData name="Andreas Trautner" userId="c3555a6ac94177be" providerId="LiveId" clId="{A6B42AF9-D8FF-4A4D-9E59-D0BF6E4FB839}" dt="2020-05-13T14:36:29.697" v="1090" actId="478"/>
          <ac:graphicFrameMkLst>
            <pc:docMk/>
            <pc:sldMk cId="1119869254" sldId="1144"/>
            <ac:graphicFrameMk id="5" creationId="{67467B51-2904-42A1-A555-6D96DA831379}"/>
          </ac:graphicFrameMkLst>
        </pc:graphicFrameChg>
        <pc:picChg chg="add mod">
          <ac:chgData name="Andreas Trautner" userId="c3555a6ac94177be" providerId="LiveId" clId="{A6B42AF9-D8FF-4A4D-9E59-D0BF6E4FB839}" dt="2020-05-13T14:37:42.781" v="1095"/>
          <ac:picMkLst>
            <pc:docMk/>
            <pc:sldMk cId="1119869254" sldId="1144"/>
            <ac:picMk id="6" creationId="{8FEE6A49-39D5-495F-8023-97D6C193DE85}"/>
          </ac:picMkLst>
        </pc:picChg>
      </pc:sldChg>
      <pc:sldChg chg="addSp delSp modSp add mod ord">
        <pc:chgData name="Andreas Trautner" userId="c3555a6ac94177be" providerId="LiveId" clId="{A6B42AF9-D8FF-4A4D-9E59-D0BF6E4FB839}" dt="2020-05-13T17:00:08.979" v="1794"/>
        <pc:sldMkLst>
          <pc:docMk/>
          <pc:sldMk cId="790561801" sldId="1145"/>
        </pc:sldMkLst>
        <pc:spChg chg="add mod">
          <ac:chgData name="Andreas Trautner" userId="c3555a6ac94177be" providerId="LiveId" clId="{A6B42AF9-D8FF-4A4D-9E59-D0BF6E4FB839}" dt="2020-05-13T17:00:08.979" v="1794"/>
          <ac:spMkLst>
            <pc:docMk/>
            <pc:sldMk cId="790561801" sldId="1145"/>
            <ac:spMk id="8" creationId="{1D47F068-4915-4746-A4BE-B4040A317701}"/>
          </ac:spMkLst>
        </pc:spChg>
        <pc:picChg chg="add mod">
          <ac:chgData name="Andreas Trautner" userId="c3555a6ac94177be" providerId="LiveId" clId="{A6B42AF9-D8FF-4A4D-9E59-D0BF6E4FB839}" dt="2020-05-13T14:54:34.080" v="1129" actId="14100"/>
          <ac:picMkLst>
            <pc:docMk/>
            <pc:sldMk cId="790561801" sldId="1145"/>
            <ac:picMk id="4" creationId="{B7F6E653-3F15-43E2-BAC2-63A005723E8D}"/>
          </ac:picMkLst>
        </pc:picChg>
        <pc:picChg chg="add mod">
          <ac:chgData name="Andreas Trautner" userId="c3555a6ac94177be" providerId="LiveId" clId="{A6B42AF9-D8FF-4A4D-9E59-D0BF6E4FB839}" dt="2020-05-13T14:54:38.822" v="1130" actId="1076"/>
          <ac:picMkLst>
            <pc:docMk/>
            <pc:sldMk cId="790561801" sldId="1145"/>
            <ac:picMk id="5" creationId="{782FD7D7-1B4F-415E-A762-25C7BE86CBD9}"/>
          </ac:picMkLst>
        </pc:picChg>
        <pc:picChg chg="add del mod">
          <ac:chgData name="Andreas Trautner" userId="c3555a6ac94177be" providerId="LiveId" clId="{A6B42AF9-D8FF-4A4D-9E59-D0BF6E4FB839}" dt="2020-05-13T14:54:54.935" v="1132" actId="478"/>
          <ac:picMkLst>
            <pc:docMk/>
            <pc:sldMk cId="790561801" sldId="1145"/>
            <ac:picMk id="6" creationId="{690F9994-C031-4A4E-A18C-9510778D5624}"/>
          </ac:picMkLst>
        </pc:picChg>
        <pc:picChg chg="add mod">
          <ac:chgData name="Andreas Trautner" userId="c3555a6ac94177be" providerId="LiveId" clId="{A6B42AF9-D8FF-4A4D-9E59-D0BF6E4FB839}" dt="2020-05-13T14:56:29.428" v="1136" actId="692"/>
          <ac:picMkLst>
            <pc:docMk/>
            <pc:sldMk cId="790561801" sldId="1145"/>
            <ac:picMk id="7" creationId="{54309246-2C91-454A-8B0B-9382AB4F2854}"/>
          </ac:picMkLst>
        </pc:picChg>
      </pc:sldChg>
      <pc:sldChg chg="addSp modSp add mod modAnim">
        <pc:chgData name="Andreas Trautner" userId="c3555a6ac94177be" providerId="LiveId" clId="{A6B42AF9-D8FF-4A4D-9E59-D0BF6E4FB839}" dt="2020-05-13T16:59:05.845" v="1788"/>
        <pc:sldMkLst>
          <pc:docMk/>
          <pc:sldMk cId="3012296250" sldId="1146"/>
        </pc:sldMkLst>
        <pc:spChg chg="add mod">
          <ac:chgData name="Andreas Trautner" userId="c3555a6ac94177be" providerId="LiveId" clId="{A6B42AF9-D8FF-4A4D-9E59-D0BF6E4FB839}" dt="2020-05-13T16:59:05.845" v="1788"/>
          <ac:spMkLst>
            <pc:docMk/>
            <pc:sldMk cId="3012296250" sldId="1146"/>
            <ac:spMk id="8" creationId="{32646BCC-C8DE-4FCB-8EB0-022D49BF5D3E}"/>
          </ac:spMkLst>
        </pc:spChg>
        <pc:picChg chg="add mod">
          <ac:chgData name="Andreas Trautner" userId="c3555a6ac94177be" providerId="LiveId" clId="{A6B42AF9-D8FF-4A4D-9E59-D0BF6E4FB839}" dt="2020-05-13T14:49:21.589" v="1110" actId="1076"/>
          <ac:picMkLst>
            <pc:docMk/>
            <pc:sldMk cId="3012296250" sldId="1146"/>
            <ac:picMk id="4" creationId="{8031C6B2-B616-4DF1-8C47-60FC3C4F19B8}"/>
          </ac:picMkLst>
        </pc:picChg>
        <pc:picChg chg="add mod">
          <ac:chgData name="Andreas Trautner" userId="c3555a6ac94177be" providerId="LiveId" clId="{A6B42AF9-D8FF-4A4D-9E59-D0BF6E4FB839}" dt="2020-05-13T14:49:18.315" v="1109" actId="1076"/>
          <ac:picMkLst>
            <pc:docMk/>
            <pc:sldMk cId="3012296250" sldId="1146"/>
            <ac:picMk id="5" creationId="{5A1AEF8D-0BFA-47A8-A18F-1443B5F8A99A}"/>
          </ac:picMkLst>
        </pc:picChg>
        <pc:picChg chg="add mod">
          <ac:chgData name="Andreas Trautner" userId="c3555a6ac94177be" providerId="LiveId" clId="{A6B42AF9-D8FF-4A4D-9E59-D0BF6E4FB839}" dt="2020-05-13T14:49:27.511" v="1112" actId="14100"/>
          <ac:picMkLst>
            <pc:docMk/>
            <pc:sldMk cId="3012296250" sldId="1146"/>
            <ac:picMk id="6" creationId="{E406A960-B6EB-4DC8-8C51-8839DE6C525C}"/>
          </ac:picMkLst>
        </pc:picChg>
        <pc:picChg chg="add mod">
          <ac:chgData name="Andreas Trautner" userId="c3555a6ac94177be" providerId="LiveId" clId="{A6B42AF9-D8FF-4A4D-9E59-D0BF6E4FB839}" dt="2020-05-13T14:50:01.260" v="1114" actId="1076"/>
          <ac:picMkLst>
            <pc:docMk/>
            <pc:sldMk cId="3012296250" sldId="1146"/>
            <ac:picMk id="7" creationId="{FB79C881-A99A-4598-A847-419D89662EB3}"/>
          </ac:picMkLst>
        </pc:picChg>
      </pc:sldChg>
      <pc:sldChg chg="addSp modSp add del modAnim">
        <pc:chgData name="Andreas Trautner" userId="c3555a6ac94177be" providerId="LiveId" clId="{A6B42AF9-D8FF-4A4D-9E59-D0BF6E4FB839}" dt="2020-05-13T15:54:14.367" v="1396" actId="2696"/>
        <pc:sldMkLst>
          <pc:docMk/>
          <pc:sldMk cId="1507229510" sldId="1147"/>
        </pc:sldMkLst>
        <pc:spChg chg="add mod">
          <ac:chgData name="Andreas Trautner" userId="c3555a6ac94177be" providerId="LiveId" clId="{A6B42AF9-D8FF-4A4D-9E59-D0BF6E4FB839}" dt="2020-05-13T14:38:43.882" v="1098"/>
          <ac:spMkLst>
            <pc:docMk/>
            <pc:sldMk cId="1507229510" sldId="1147"/>
            <ac:spMk id="5" creationId="{CC3103FD-BDAE-4BAC-9AD3-B6B71B1CBCFC}"/>
          </ac:spMkLst>
        </pc:spChg>
        <pc:spChg chg="add mod">
          <ac:chgData name="Andreas Trautner" userId="c3555a6ac94177be" providerId="LiveId" clId="{A6B42AF9-D8FF-4A4D-9E59-D0BF6E4FB839}" dt="2020-05-13T14:38:43.882" v="1098"/>
          <ac:spMkLst>
            <pc:docMk/>
            <pc:sldMk cId="1507229510" sldId="1147"/>
            <ac:spMk id="7" creationId="{23478E07-34FA-4B37-B5DD-184EFC90FC96}"/>
          </ac:spMkLst>
        </pc:spChg>
        <pc:picChg chg="add mod">
          <ac:chgData name="Andreas Trautner" userId="c3555a6ac94177be" providerId="LiveId" clId="{A6B42AF9-D8FF-4A4D-9E59-D0BF6E4FB839}" dt="2020-05-13T14:38:43.882" v="1098"/>
          <ac:picMkLst>
            <pc:docMk/>
            <pc:sldMk cId="1507229510" sldId="1147"/>
            <ac:picMk id="4" creationId="{A4F99F24-4856-4489-99BF-4E6BFFAF9877}"/>
          </ac:picMkLst>
        </pc:picChg>
        <pc:picChg chg="add mod">
          <ac:chgData name="Andreas Trautner" userId="c3555a6ac94177be" providerId="LiveId" clId="{A6B42AF9-D8FF-4A4D-9E59-D0BF6E4FB839}" dt="2020-05-13T14:38:43.882" v="1098"/>
          <ac:picMkLst>
            <pc:docMk/>
            <pc:sldMk cId="1507229510" sldId="1147"/>
            <ac:picMk id="6" creationId="{46B6A7E4-B701-4AE5-9B78-EC2131F57143}"/>
          </ac:picMkLst>
        </pc:picChg>
      </pc:sldChg>
      <pc:sldChg chg="addSp modSp add ord">
        <pc:chgData name="Andreas Trautner" userId="c3555a6ac94177be" providerId="LiveId" clId="{A6B42AF9-D8FF-4A4D-9E59-D0BF6E4FB839}" dt="2020-05-13T16:18:25.801" v="1464"/>
        <pc:sldMkLst>
          <pc:docMk/>
          <pc:sldMk cId="3349426537" sldId="1148"/>
        </pc:sldMkLst>
        <pc:picChg chg="add mod">
          <ac:chgData name="Andreas Trautner" userId="c3555a6ac94177be" providerId="LiveId" clId="{A6B42AF9-D8FF-4A4D-9E59-D0BF6E4FB839}" dt="2020-05-13T14:37:59.065" v="1096"/>
          <ac:picMkLst>
            <pc:docMk/>
            <pc:sldMk cId="3349426537" sldId="1148"/>
            <ac:picMk id="4" creationId="{8965D5E3-78E8-4596-9FBC-BEBEE99A86B3}"/>
          </ac:picMkLst>
        </pc:picChg>
      </pc:sldChg>
      <pc:sldChg chg="addSp delSp modSp add mod">
        <pc:chgData name="Andreas Trautner" userId="c3555a6ac94177be" providerId="LiveId" clId="{A6B42AF9-D8FF-4A4D-9E59-D0BF6E4FB839}" dt="2020-05-13T16:59:28.236" v="1791"/>
        <pc:sldMkLst>
          <pc:docMk/>
          <pc:sldMk cId="1299994645" sldId="1149"/>
        </pc:sldMkLst>
        <pc:spChg chg="add del mod">
          <ac:chgData name="Andreas Trautner" userId="c3555a6ac94177be" providerId="LiveId" clId="{A6B42AF9-D8FF-4A4D-9E59-D0BF6E4FB839}" dt="2020-05-13T16:59:19.480" v="1790" actId="478"/>
          <ac:spMkLst>
            <pc:docMk/>
            <pc:sldMk cId="1299994645" sldId="1149"/>
            <ac:spMk id="5" creationId="{D36948A3-581C-4AD2-A3F2-614583416311}"/>
          </ac:spMkLst>
        </pc:spChg>
        <pc:spChg chg="add mod">
          <ac:chgData name="Andreas Trautner" userId="c3555a6ac94177be" providerId="LiveId" clId="{A6B42AF9-D8FF-4A4D-9E59-D0BF6E4FB839}" dt="2020-05-13T16:59:28.236" v="1791"/>
          <ac:spMkLst>
            <pc:docMk/>
            <pc:sldMk cId="1299994645" sldId="1149"/>
            <ac:spMk id="6" creationId="{E267D305-167D-4022-B5DA-35DE6EB0343F}"/>
          </ac:spMkLst>
        </pc:spChg>
        <pc:picChg chg="add mod">
          <ac:chgData name="Andreas Trautner" userId="c3555a6ac94177be" providerId="LiveId" clId="{A6B42AF9-D8FF-4A4D-9E59-D0BF6E4FB839}" dt="2020-05-13T14:39:25.257" v="1100"/>
          <ac:picMkLst>
            <pc:docMk/>
            <pc:sldMk cId="1299994645" sldId="1149"/>
            <ac:picMk id="4" creationId="{4AD0F145-B3AA-4EF7-B3AE-77DA04100F58}"/>
          </ac:picMkLst>
        </pc:picChg>
      </pc:sldChg>
      <pc:sldChg chg="addSp delSp modSp add mod">
        <pc:chgData name="Andreas Trautner" userId="c3555a6ac94177be" providerId="LiveId" clId="{A6B42AF9-D8FF-4A4D-9E59-D0BF6E4FB839}" dt="2020-05-13T16:59:01.533" v="1787"/>
        <pc:sldMkLst>
          <pc:docMk/>
          <pc:sldMk cId="3717310567" sldId="1150"/>
        </pc:sldMkLst>
        <pc:spChg chg="add del">
          <ac:chgData name="Andreas Trautner" userId="c3555a6ac94177be" providerId="LiveId" clId="{A6B42AF9-D8FF-4A4D-9E59-D0BF6E4FB839}" dt="2020-05-13T16:20:15.238" v="1473" actId="11529"/>
          <ac:spMkLst>
            <pc:docMk/>
            <pc:sldMk cId="3717310567" sldId="1150"/>
            <ac:spMk id="5" creationId="{9C1D9099-5005-4A83-8657-1E66C893E6CE}"/>
          </ac:spMkLst>
        </pc:spChg>
        <pc:spChg chg="add mod">
          <ac:chgData name="Andreas Trautner" userId="c3555a6ac94177be" providerId="LiveId" clId="{A6B42AF9-D8FF-4A4D-9E59-D0BF6E4FB839}" dt="2020-05-13T16:20:58.697" v="1482" actId="1076"/>
          <ac:spMkLst>
            <pc:docMk/>
            <pc:sldMk cId="3717310567" sldId="1150"/>
            <ac:spMk id="6" creationId="{005E737C-E6F8-4AFD-B08C-E860BE3072B9}"/>
          </ac:spMkLst>
        </pc:spChg>
        <pc:spChg chg="add del mod">
          <ac:chgData name="Andreas Trautner" userId="c3555a6ac94177be" providerId="LiveId" clId="{A6B42AF9-D8FF-4A4D-9E59-D0BF6E4FB839}" dt="2020-05-13T16:58:14.008" v="1760" actId="478"/>
          <ac:spMkLst>
            <pc:docMk/>
            <pc:sldMk cId="3717310567" sldId="1150"/>
            <ac:spMk id="7" creationId="{B5C5BB05-2E66-4151-B5CA-23FED06492DB}"/>
          </ac:spMkLst>
        </pc:spChg>
        <pc:spChg chg="add del mod">
          <ac:chgData name="Andreas Trautner" userId="c3555a6ac94177be" providerId="LiveId" clId="{A6B42AF9-D8FF-4A4D-9E59-D0BF6E4FB839}" dt="2020-05-13T16:58:35.773" v="1762" actId="478"/>
          <ac:spMkLst>
            <pc:docMk/>
            <pc:sldMk cId="3717310567" sldId="1150"/>
            <ac:spMk id="8" creationId="{2902FB90-F9F2-4308-B829-F3D8BB4D3EE6}"/>
          </ac:spMkLst>
        </pc:spChg>
        <pc:spChg chg="add mod">
          <ac:chgData name="Andreas Trautner" userId="c3555a6ac94177be" providerId="LiveId" clId="{A6B42AF9-D8FF-4A4D-9E59-D0BF6E4FB839}" dt="2020-05-13T16:59:01.533" v="1787"/>
          <ac:spMkLst>
            <pc:docMk/>
            <pc:sldMk cId="3717310567" sldId="1150"/>
            <ac:spMk id="9" creationId="{662C729C-37A9-48ED-B166-2B46DE823B5F}"/>
          </ac:spMkLst>
        </pc:spChg>
        <pc:picChg chg="add mod">
          <ac:chgData name="Andreas Trautner" userId="c3555a6ac94177be" providerId="LiveId" clId="{A6B42AF9-D8FF-4A4D-9E59-D0BF6E4FB839}" dt="2020-05-13T16:20:14.566" v="1472" actId="1076"/>
          <ac:picMkLst>
            <pc:docMk/>
            <pc:sldMk cId="3717310567" sldId="1150"/>
            <ac:picMk id="4" creationId="{3C854054-147D-4966-AEC9-8F2A698E5B4F}"/>
          </ac:picMkLst>
        </pc:picChg>
      </pc:sldChg>
      <pc:sldChg chg="addSp delSp modSp add mod modAnim">
        <pc:chgData name="Andreas Trautner" userId="c3555a6ac94177be" providerId="LiveId" clId="{A6B42AF9-D8FF-4A4D-9E59-D0BF6E4FB839}" dt="2020-05-13T16:22:09.383" v="1488"/>
        <pc:sldMkLst>
          <pc:docMk/>
          <pc:sldMk cId="2832158811" sldId="1151"/>
        </pc:sldMkLst>
        <pc:spChg chg="del">
          <ac:chgData name="Andreas Trautner" userId="c3555a6ac94177be" providerId="LiveId" clId="{A6B42AF9-D8FF-4A4D-9E59-D0BF6E4FB839}" dt="2020-05-13T16:22:07.864" v="1487" actId="478"/>
          <ac:spMkLst>
            <pc:docMk/>
            <pc:sldMk cId="2832158811" sldId="1151"/>
            <ac:spMk id="3" creationId="{0F8F054F-FEFD-4BE2-805C-5415F72DE1DB}"/>
          </ac:spMkLst>
        </pc:spChg>
        <pc:spChg chg="add mod">
          <ac:chgData name="Andreas Trautner" userId="c3555a6ac94177be" providerId="LiveId" clId="{A6B42AF9-D8FF-4A4D-9E59-D0BF6E4FB839}" dt="2020-05-13T15:01:58.692" v="1139" actId="1076"/>
          <ac:spMkLst>
            <pc:docMk/>
            <pc:sldMk cId="2832158811" sldId="1151"/>
            <ac:spMk id="4" creationId="{C4AA87A5-98E0-40CD-BA25-62CF886FA5C7}"/>
          </ac:spMkLst>
        </pc:spChg>
        <pc:spChg chg="add mod">
          <ac:chgData name="Andreas Trautner" userId="c3555a6ac94177be" providerId="LiveId" clId="{A6B42AF9-D8FF-4A4D-9E59-D0BF6E4FB839}" dt="2020-05-13T15:02:57.523" v="1205" actId="1076"/>
          <ac:spMkLst>
            <pc:docMk/>
            <pc:sldMk cId="2832158811" sldId="1151"/>
            <ac:spMk id="5" creationId="{91785288-1AA3-47E2-A1FB-F692B2B276AF}"/>
          </ac:spMkLst>
        </pc:spChg>
        <pc:spChg chg="add mod">
          <ac:chgData name="Andreas Trautner" userId="c3555a6ac94177be" providerId="LiveId" clId="{A6B42AF9-D8FF-4A4D-9E59-D0BF6E4FB839}" dt="2020-05-13T15:03:03.695" v="1206" actId="1076"/>
          <ac:spMkLst>
            <pc:docMk/>
            <pc:sldMk cId="2832158811" sldId="1151"/>
            <ac:spMk id="6" creationId="{241DDB58-B39F-4799-9CC7-CE26AF75BB0F}"/>
          </ac:spMkLst>
        </pc:spChg>
        <pc:spChg chg="add mod">
          <ac:chgData name="Andreas Trautner" userId="c3555a6ac94177be" providerId="LiveId" clId="{A6B42AF9-D8FF-4A4D-9E59-D0BF6E4FB839}" dt="2020-05-13T15:03:54.553" v="1238" actId="404"/>
          <ac:spMkLst>
            <pc:docMk/>
            <pc:sldMk cId="2832158811" sldId="1151"/>
            <ac:spMk id="7" creationId="{805AC8BE-CDD0-4A03-8459-14168567E11D}"/>
          </ac:spMkLst>
        </pc:spChg>
        <pc:spChg chg="add del mod">
          <ac:chgData name="Andreas Trautner" userId="c3555a6ac94177be" providerId="LiveId" clId="{A6B42AF9-D8FF-4A4D-9E59-D0BF6E4FB839}" dt="2020-05-13T16:22:05.540" v="1486"/>
          <ac:spMkLst>
            <pc:docMk/>
            <pc:sldMk cId="2832158811" sldId="1151"/>
            <ac:spMk id="8" creationId="{BC1E1C2E-B299-4FB1-91DD-66001347806A}"/>
          </ac:spMkLst>
        </pc:spChg>
        <pc:spChg chg="add mod">
          <ac:chgData name="Andreas Trautner" userId="c3555a6ac94177be" providerId="LiveId" clId="{A6B42AF9-D8FF-4A4D-9E59-D0BF6E4FB839}" dt="2020-05-13T16:22:09.383" v="1488"/>
          <ac:spMkLst>
            <pc:docMk/>
            <pc:sldMk cId="2832158811" sldId="1151"/>
            <ac:spMk id="9" creationId="{01812D48-0BDB-40ED-858E-2A38D47FD2E7}"/>
          </ac:spMkLst>
        </pc:spChg>
      </pc:sldChg>
      <pc:sldChg chg="addSp modSp add mod ord">
        <pc:chgData name="Andreas Trautner" userId="c3555a6ac94177be" providerId="LiveId" clId="{A6B42AF9-D8FF-4A4D-9E59-D0BF6E4FB839}" dt="2020-05-13T16:57:23.690" v="1731"/>
        <pc:sldMkLst>
          <pc:docMk/>
          <pc:sldMk cId="620622715" sldId="1152"/>
        </pc:sldMkLst>
        <pc:spChg chg="add mod">
          <ac:chgData name="Andreas Trautner" userId="c3555a6ac94177be" providerId="LiveId" clId="{A6B42AF9-D8FF-4A4D-9E59-D0BF6E4FB839}" dt="2020-05-13T16:57:23.690" v="1731"/>
          <ac:spMkLst>
            <pc:docMk/>
            <pc:sldMk cId="620622715" sldId="1152"/>
            <ac:spMk id="5" creationId="{9E609E8F-0F18-414B-B8A1-DABDE0DD5156}"/>
          </ac:spMkLst>
        </pc:spChg>
        <pc:picChg chg="add mod">
          <ac:chgData name="Andreas Trautner" userId="c3555a6ac94177be" providerId="LiveId" clId="{A6B42AF9-D8FF-4A4D-9E59-D0BF6E4FB839}" dt="2020-05-13T16:10:32.378" v="1419" actId="1440"/>
          <ac:picMkLst>
            <pc:docMk/>
            <pc:sldMk cId="620622715" sldId="1152"/>
            <ac:picMk id="4" creationId="{A4BDD285-AF16-4081-939D-4993D000B92F}"/>
          </ac:picMkLst>
        </pc:picChg>
      </pc:sldChg>
      <pc:sldChg chg="addSp delSp modSp add mod delAnim modAnim">
        <pc:chgData name="Andreas Trautner" userId="c3555a6ac94177be" providerId="LiveId" clId="{A6B42AF9-D8FF-4A4D-9E59-D0BF6E4FB839}" dt="2020-05-13T16:22:14.563" v="1490"/>
        <pc:sldMkLst>
          <pc:docMk/>
          <pc:sldMk cId="1779544132" sldId="1153"/>
        </pc:sldMkLst>
        <pc:spChg chg="del">
          <ac:chgData name="Andreas Trautner" userId="c3555a6ac94177be" providerId="LiveId" clId="{A6B42AF9-D8FF-4A4D-9E59-D0BF6E4FB839}" dt="2020-05-13T16:22:12.746" v="1489" actId="478"/>
          <ac:spMkLst>
            <pc:docMk/>
            <pc:sldMk cId="1779544132" sldId="1153"/>
            <ac:spMk id="3" creationId="{0F8F054F-FEFD-4BE2-805C-5415F72DE1DB}"/>
          </ac:spMkLst>
        </pc:spChg>
        <pc:spChg chg="del">
          <ac:chgData name="Andreas Trautner" userId="c3555a6ac94177be" providerId="LiveId" clId="{A6B42AF9-D8FF-4A4D-9E59-D0BF6E4FB839}" dt="2020-05-13T15:03:33.694" v="1210" actId="478"/>
          <ac:spMkLst>
            <pc:docMk/>
            <pc:sldMk cId="1779544132" sldId="1153"/>
            <ac:spMk id="4" creationId="{C4AA87A5-98E0-40CD-BA25-62CF886FA5C7}"/>
          </ac:spMkLst>
        </pc:spChg>
        <pc:spChg chg="del">
          <ac:chgData name="Andreas Trautner" userId="c3555a6ac94177be" providerId="LiveId" clId="{A6B42AF9-D8FF-4A4D-9E59-D0BF6E4FB839}" dt="2020-05-13T15:03:25.053" v="1208" actId="478"/>
          <ac:spMkLst>
            <pc:docMk/>
            <pc:sldMk cId="1779544132" sldId="1153"/>
            <ac:spMk id="5" creationId="{91785288-1AA3-47E2-A1FB-F692B2B276AF}"/>
          </ac:spMkLst>
        </pc:spChg>
        <pc:spChg chg="del">
          <ac:chgData name="Andreas Trautner" userId="c3555a6ac94177be" providerId="LiveId" clId="{A6B42AF9-D8FF-4A4D-9E59-D0BF6E4FB839}" dt="2020-05-13T15:03:26.147" v="1209" actId="478"/>
          <ac:spMkLst>
            <pc:docMk/>
            <pc:sldMk cId="1779544132" sldId="1153"/>
            <ac:spMk id="6" creationId="{241DDB58-B39F-4799-9CC7-CE26AF75BB0F}"/>
          </ac:spMkLst>
        </pc:spChg>
        <pc:spChg chg="mod">
          <ac:chgData name="Andreas Trautner" userId="c3555a6ac94177be" providerId="LiveId" clId="{A6B42AF9-D8FF-4A4D-9E59-D0BF6E4FB839}" dt="2020-05-13T15:09:08.604" v="1369" actId="20577"/>
          <ac:spMkLst>
            <pc:docMk/>
            <pc:sldMk cId="1779544132" sldId="1153"/>
            <ac:spMk id="7" creationId="{805AC8BE-CDD0-4A03-8459-14168567E11D}"/>
          </ac:spMkLst>
        </pc:spChg>
        <pc:spChg chg="add mod">
          <ac:chgData name="Andreas Trautner" userId="c3555a6ac94177be" providerId="LiveId" clId="{A6B42AF9-D8FF-4A4D-9E59-D0BF6E4FB839}" dt="2020-05-13T15:09:35.543" v="1372" actId="20577"/>
          <ac:spMkLst>
            <pc:docMk/>
            <pc:sldMk cId="1779544132" sldId="1153"/>
            <ac:spMk id="8" creationId="{357C60D1-AE93-4B9A-9731-5DAACD0BB6DC}"/>
          </ac:spMkLst>
        </pc:spChg>
        <pc:spChg chg="add mod">
          <ac:chgData name="Andreas Trautner" userId="c3555a6ac94177be" providerId="LiveId" clId="{A6B42AF9-D8FF-4A4D-9E59-D0BF6E4FB839}" dt="2020-05-13T16:22:14.563" v="1490"/>
          <ac:spMkLst>
            <pc:docMk/>
            <pc:sldMk cId="1779544132" sldId="1153"/>
            <ac:spMk id="9" creationId="{B9645449-A398-4762-A7D3-0F304F01DCEA}"/>
          </ac:spMkLst>
        </pc:spChg>
      </pc:sldChg>
      <pc:sldChg chg="addSp modSp add mod ord modAnim">
        <pc:chgData name="Andreas Trautner" userId="c3555a6ac94177be" providerId="LiveId" clId="{A6B42AF9-D8FF-4A4D-9E59-D0BF6E4FB839}" dt="2020-05-13T16:23:18.338" v="1496"/>
        <pc:sldMkLst>
          <pc:docMk/>
          <pc:sldMk cId="3851225282" sldId="1154"/>
        </pc:sldMkLst>
        <pc:spChg chg="add mod">
          <ac:chgData name="Andreas Trautner" userId="c3555a6ac94177be" providerId="LiveId" clId="{A6B42AF9-D8FF-4A4D-9E59-D0BF6E4FB839}" dt="2020-05-13T15:10:03.173" v="1377" actId="20577"/>
          <ac:spMkLst>
            <pc:docMk/>
            <pc:sldMk cId="3851225282" sldId="1154"/>
            <ac:spMk id="5" creationId="{8FD9183B-0DB1-4F9B-952A-6812BC01702C}"/>
          </ac:spMkLst>
        </pc:spChg>
        <pc:spChg chg="mod">
          <ac:chgData name="Andreas Trautner" userId="c3555a6ac94177be" providerId="LiveId" clId="{A6B42AF9-D8FF-4A4D-9E59-D0BF6E4FB839}" dt="2020-05-13T15:09:14.877" v="1371" actId="20577"/>
          <ac:spMkLst>
            <pc:docMk/>
            <pc:sldMk cId="3851225282" sldId="1154"/>
            <ac:spMk id="7" creationId="{805AC8BE-CDD0-4A03-8459-14168567E11D}"/>
          </ac:spMkLst>
        </pc:spChg>
      </pc:sldChg>
      <pc:sldChg chg="addSp delSp modSp add mod delAnim modAnim">
        <pc:chgData name="Andreas Trautner" userId="c3555a6ac94177be" providerId="LiveId" clId="{A6B42AF9-D8FF-4A4D-9E59-D0BF6E4FB839}" dt="2020-05-13T16:57:17.148" v="1730" actId="1076"/>
        <pc:sldMkLst>
          <pc:docMk/>
          <pc:sldMk cId="1089479793" sldId="1155"/>
        </pc:sldMkLst>
        <pc:spChg chg="del">
          <ac:chgData name="Andreas Trautner" userId="c3555a6ac94177be" providerId="LiveId" clId="{A6B42AF9-D8FF-4A4D-9E59-D0BF6E4FB839}" dt="2020-05-13T15:53:01.880" v="1385" actId="478"/>
          <ac:spMkLst>
            <pc:docMk/>
            <pc:sldMk cId="1089479793" sldId="1155"/>
            <ac:spMk id="5" creationId="{CC3103FD-BDAE-4BAC-9AD3-B6B71B1CBCFC}"/>
          </ac:spMkLst>
        </pc:spChg>
        <pc:spChg chg="del">
          <ac:chgData name="Andreas Trautner" userId="c3555a6ac94177be" providerId="LiveId" clId="{A6B42AF9-D8FF-4A4D-9E59-D0BF6E4FB839}" dt="2020-05-13T15:53:00.085" v="1384" actId="478"/>
          <ac:spMkLst>
            <pc:docMk/>
            <pc:sldMk cId="1089479793" sldId="1155"/>
            <ac:spMk id="7" creationId="{23478E07-34FA-4B37-B5DD-184EFC90FC96}"/>
          </ac:spMkLst>
        </pc:spChg>
        <pc:spChg chg="add mod">
          <ac:chgData name="Andreas Trautner" userId="c3555a6ac94177be" providerId="LiveId" clId="{A6B42AF9-D8FF-4A4D-9E59-D0BF6E4FB839}" dt="2020-05-13T16:12:02.254" v="1427" actId="1076"/>
          <ac:spMkLst>
            <pc:docMk/>
            <pc:sldMk cId="1089479793" sldId="1155"/>
            <ac:spMk id="9" creationId="{08FBE62A-738D-4CD6-A78A-BE65786A24A5}"/>
          </ac:spMkLst>
        </pc:spChg>
        <pc:spChg chg="add del mod">
          <ac:chgData name="Andreas Trautner" userId="c3555a6ac94177be" providerId="LiveId" clId="{A6B42AF9-D8FF-4A4D-9E59-D0BF6E4FB839}" dt="2020-05-13T16:11:29.559" v="1421" actId="478"/>
          <ac:spMkLst>
            <pc:docMk/>
            <pc:sldMk cId="1089479793" sldId="1155"/>
            <ac:spMk id="11" creationId="{FEB89882-A2C8-41F4-B1AF-CAC3EA7C27DE}"/>
          </ac:spMkLst>
        </pc:spChg>
        <pc:spChg chg="add mod">
          <ac:chgData name="Andreas Trautner" userId="c3555a6ac94177be" providerId="LiveId" clId="{A6B42AF9-D8FF-4A4D-9E59-D0BF6E4FB839}" dt="2020-05-13T16:11:49.630" v="1426" actId="1076"/>
          <ac:spMkLst>
            <pc:docMk/>
            <pc:sldMk cId="1089479793" sldId="1155"/>
            <ac:spMk id="12" creationId="{6A3ECBF9-6EDD-4B56-9A59-C16E00CFE67A}"/>
          </ac:spMkLst>
        </pc:spChg>
        <pc:spChg chg="add mod">
          <ac:chgData name="Andreas Trautner" userId="c3555a6ac94177be" providerId="LiveId" clId="{A6B42AF9-D8FF-4A4D-9E59-D0BF6E4FB839}" dt="2020-05-13T16:19:02.273" v="1469" actId="1076"/>
          <ac:spMkLst>
            <pc:docMk/>
            <pc:sldMk cId="1089479793" sldId="1155"/>
            <ac:spMk id="13" creationId="{09D1B754-784F-41AA-8905-E77FF1DD0601}"/>
          </ac:spMkLst>
        </pc:spChg>
        <pc:spChg chg="add mod">
          <ac:chgData name="Andreas Trautner" userId="c3555a6ac94177be" providerId="LiveId" clId="{A6B42AF9-D8FF-4A4D-9E59-D0BF6E4FB839}" dt="2020-05-13T16:57:17.148" v="1730" actId="1076"/>
          <ac:spMkLst>
            <pc:docMk/>
            <pc:sldMk cId="1089479793" sldId="1155"/>
            <ac:spMk id="14" creationId="{206AA42C-F797-4BD0-B52A-17D0C4A6B300}"/>
          </ac:spMkLst>
        </pc:spChg>
        <pc:picChg chg="del">
          <ac:chgData name="Andreas Trautner" userId="c3555a6ac94177be" providerId="LiveId" clId="{A6B42AF9-D8FF-4A4D-9E59-D0BF6E4FB839}" dt="2020-05-13T15:52:56.727" v="1382" actId="478"/>
          <ac:picMkLst>
            <pc:docMk/>
            <pc:sldMk cId="1089479793" sldId="1155"/>
            <ac:picMk id="4" creationId="{A4F99F24-4856-4489-99BF-4E6BFFAF9877}"/>
          </ac:picMkLst>
        </pc:picChg>
        <pc:picChg chg="del">
          <ac:chgData name="Andreas Trautner" userId="c3555a6ac94177be" providerId="LiveId" clId="{A6B42AF9-D8FF-4A4D-9E59-D0BF6E4FB839}" dt="2020-05-13T15:52:58.554" v="1383" actId="478"/>
          <ac:picMkLst>
            <pc:docMk/>
            <pc:sldMk cId="1089479793" sldId="1155"/>
            <ac:picMk id="6" creationId="{46B6A7E4-B701-4AE5-9B78-EC2131F57143}"/>
          </ac:picMkLst>
        </pc:picChg>
        <pc:picChg chg="add mod">
          <ac:chgData name="Andreas Trautner" userId="c3555a6ac94177be" providerId="LiveId" clId="{A6B42AF9-D8FF-4A4D-9E59-D0BF6E4FB839}" dt="2020-05-13T16:11:47.294" v="1425" actId="14100"/>
          <ac:picMkLst>
            <pc:docMk/>
            <pc:sldMk cId="1089479793" sldId="1155"/>
            <ac:picMk id="8" creationId="{A988AAE5-14A5-4CDC-9158-6692C2B1EBA2}"/>
          </ac:picMkLst>
        </pc:picChg>
        <pc:picChg chg="add del mod">
          <ac:chgData name="Andreas Trautner" userId="c3555a6ac94177be" providerId="LiveId" clId="{A6B42AF9-D8FF-4A4D-9E59-D0BF6E4FB839}" dt="2020-05-13T16:11:27.313" v="1420" actId="478"/>
          <ac:picMkLst>
            <pc:docMk/>
            <pc:sldMk cId="1089479793" sldId="1155"/>
            <ac:picMk id="10" creationId="{5AA8F404-FE40-4485-BC8B-639216B52DD5}"/>
          </ac:picMkLst>
        </pc:picChg>
      </pc:sldChg>
      <pc:sldChg chg="addSp delSp modSp add mod ord">
        <pc:chgData name="Andreas Trautner" userId="c3555a6ac94177be" providerId="LiveId" clId="{A6B42AF9-D8FF-4A4D-9E59-D0BF6E4FB839}" dt="2020-05-13T16:15:29.157" v="1444" actId="1076"/>
        <pc:sldMkLst>
          <pc:docMk/>
          <pc:sldMk cId="1104494622" sldId="1156"/>
        </pc:sldMkLst>
        <pc:picChg chg="del">
          <ac:chgData name="Andreas Trautner" userId="c3555a6ac94177be" providerId="LiveId" clId="{A6B42AF9-D8FF-4A4D-9E59-D0BF6E4FB839}" dt="2020-05-13T16:14:31.294" v="1429" actId="478"/>
          <ac:picMkLst>
            <pc:docMk/>
            <pc:sldMk cId="1104494622" sldId="1156"/>
            <ac:picMk id="4" creationId="{3C854054-147D-4966-AEC9-8F2A698E5B4F}"/>
          </ac:picMkLst>
        </pc:picChg>
        <pc:picChg chg="add mod">
          <ac:chgData name="Andreas Trautner" userId="c3555a6ac94177be" providerId="LiveId" clId="{A6B42AF9-D8FF-4A4D-9E59-D0BF6E4FB839}" dt="2020-05-13T16:15:29.157" v="1444" actId="1076"/>
          <ac:picMkLst>
            <pc:docMk/>
            <pc:sldMk cId="1104494622" sldId="1156"/>
            <ac:picMk id="5" creationId="{F5F3D845-279A-4F65-8146-7A6FE2DACF6C}"/>
          </ac:picMkLst>
        </pc:picChg>
      </pc:sldChg>
      <pc:sldChg chg="addSp modSp add mod ord">
        <pc:chgData name="Andreas Trautner" userId="c3555a6ac94177be" providerId="LiveId" clId="{A6B42AF9-D8FF-4A4D-9E59-D0BF6E4FB839}" dt="2020-05-13T16:59:08.691" v="1789"/>
        <pc:sldMkLst>
          <pc:docMk/>
          <pc:sldMk cId="3303195273" sldId="1157"/>
        </pc:sldMkLst>
        <pc:spChg chg="add mod">
          <ac:chgData name="Andreas Trautner" userId="c3555a6ac94177be" providerId="LiveId" clId="{A6B42AF9-D8FF-4A4D-9E59-D0BF6E4FB839}" dt="2020-05-13T16:59:08.691" v="1789"/>
          <ac:spMkLst>
            <pc:docMk/>
            <pc:sldMk cId="3303195273" sldId="1157"/>
            <ac:spMk id="5" creationId="{F41C56CD-35A7-4F22-B6F9-536C1296265B}"/>
          </ac:spMkLst>
        </pc:spChg>
        <pc:picChg chg="add mod">
          <ac:chgData name="Andreas Trautner" userId="c3555a6ac94177be" providerId="LiveId" clId="{A6B42AF9-D8FF-4A4D-9E59-D0BF6E4FB839}" dt="2020-05-13T16:16:08.163" v="1453" actId="1440"/>
          <ac:picMkLst>
            <pc:docMk/>
            <pc:sldMk cId="3303195273" sldId="1157"/>
            <ac:picMk id="4" creationId="{652131ED-76BC-4DD2-9951-C7A749E63CCD}"/>
          </ac:picMkLst>
        </pc:picChg>
      </pc:sldChg>
      <pc:sldChg chg="addSp delSp modSp add del mod ord">
        <pc:chgData name="Andreas Trautner" userId="c3555a6ac94177be" providerId="LiveId" clId="{A6B42AF9-D8FF-4A4D-9E59-D0BF6E4FB839}" dt="2020-05-13T16:23:27.151" v="1497" actId="2696"/>
        <pc:sldMkLst>
          <pc:docMk/>
          <pc:sldMk cId="2619197582" sldId="1158"/>
        </pc:sldMkLst>
        <pc:spChg chg="del">
          <ac:chgData name="Andreas Trautner" userId="c3555a6ac94177be" providerId="LiveId" clId="{A6B42AF9-D8FF-4A4D-9E59-D0BF6E4FB839}" dt="2020-05-13T16:22:18.166" v="1491" actId="478"/>
          <ac:spMkLst>
            <pc:docMk/>
            <pc:sldMk cId="2619197582" sldId="1158"/>
            <ac:spMk id="3" creationId="{0F8F054F-FEFD-4BE2-805C-5415F72DE1DB}"/>
          </ac:spMkLst>
        </pc:spChg>
        <pc:spChg chg="add mod">
          <ac:chgData name="Andreas Trautner" userId="c3555a6ac94177be" providerId="LiveId" clId="{A6B42AF9-D8FF-4A4D-9E59-D0BF6E4FB839}" dt="2020-05-13T16:22:19.741" v="1492"/>
          <ac:spMkLst>
            <pc:docMk/>
            <pc:sldMk cId="2619197582" sldId="1158"/>
            <ac:spMk id="5" creationId="{63D5738E-F01B-41E8-A5F5-9DB4CD34CB55}"/>
          </ac:spMkLst>
        </pc:spChg>
        <pc:picChg chg="del">
          <ac:chgData name="Andreas Trautner" userId="c3555a6ac94177be" providerId="LiveId" clId="{A6B42AF9-D8FF-4A4D-9E59-D0BF6E4FB839}" dt="2020-05-13T16:17:30.005" v="1457" actId="478"/>
          <ac:picMkLst>
            <pc:docMk/>
            <pc:sldMk cId="2619197582" sldId="1158"/>
            <ac:picMk id="4" creationId="{652131ED-76BC-4DD2-9951-C7A749E63CCD}"/>
          </ac:picMkLst>
        </pc:picChg>
      </pc:sldChg>
      <pc:sldChg chg="addSp modSp add mod">
        <pc:chgData name="Andreas Trautner" userId="c3555a6ac94177be" providerId="LiveId" clId="{A6B42AF9-D8FF-4A4D-9E59-D0BF6E4FB839}" dt="2020-05-13T16:54:39.006" v="1660" actId="20577"/>
        <pc:sldMkLst>
          <pc:docMk/>
          <pc:sldMk cId="3761865299" sldId="1158"/>
        </pc:sldMkLst>
        <pc:spChg chg="add mod">
          <ac:chgData name="Andreas Trautner" userId="c3555a6ac94177be" providerId="LiveId" clId="{A6B42AF9-D8FF-4A4D-9E59-D0BF6E4FB839}" dt="2020-05-13T16:54:39.006" v="1660" actId="20577"/>
          <ac:spMkLst>
            <pc:docMk/>
            <pc:sldMk cId="3761865299" sldId="1158"/>
            <ac:spMk id="4" creationId="{3E0C2F9F-AFD4-4BFE-85F2-7F0E00CEF958}"/>
          </ac:spMkLst>
        </pc:spChg>
        <pc:spChg chg="add mod">
          <ac:chgData name="Andreas Trautner" userId="c3555a6ac94177be" providerId="LiveId" clId="{A6B42AF9-D8FF-4A4D-9E59-D0BF6E4FB839}" dt="2020-05-13T16:54:16.134" v="1648" actId="20577"/>
          <ac:spMkLst>
            <pc:docMk/>
            <pc:sldMk cId="3761865299" sldId="1158"/>
            <ac:spMk id="5" creationId="{9AEC0B0F-8854-46B9-A859-F27BF7EC5371}"/>
          </ac:spMkLst>
        </pc:spChg>
      </pc:sldChg>
      <pc:sldChg chg="addSp modSp add mod ord">
        <pc:chgData name="Andreas Trautner" userId="c3555a6ac94177be" providerId="LiveId" clId="{A6B42AF9-D8FF-4A4D-9E59-D0BF6E4FB839}" dt="2020-05-13T16:52:27.292" v="1637" actId="1076"/>
        <pc:sldMkLst>
          <pc:docMk/>
          <pc:sldMk cId="1788123406" sldId="1159"/>
        </pc:sldMkLst>
        <pc:spChg chg="ord">
          <ac:chgData name="Andreas Trautner" userId="c3555a6ac94177be" providerId="LiveId" clId="{A6B42AF9-D8FF-4A4D-9E59-D0BF6E4FB839}" dt="2020-05-13T16:52:09.026" v="1632" actId="166"/>
          <ac:spMkLst>
            <pc:docMk/>
            <pc:sldMk cId="1788123406" sldId="1159"/>
            <ac:spMk id="3" creationId="{E2CA5A4C-0530-4C54-AA4D-BE489A60DF3B}"/>
          </ac:spMkLst>
        </pc:spChg>
        <pc:picChg chg="add mod">
          <ac:chgData name="Andreas Trautner" userId="c3555a6ac94177be" providerId="LiveId" clId="{A6B42AF9-D8FF-4A4D-9E59-D0BF6E4FB839}" dt="2020-05-13T16:52:23.330" v="1636" actId="1076"/>
          <ac:picMkLst>
            <pc:docMk/>
            <pc:sldMk cId="1788123406" sldId="1159"/>
            <ac:picMk id="4" creationId="{1F9537CF-6FA2-4EB7-A7FA-9A4D1961D40A}"/>
          </ac:picMkLst>
        </pc:picChg>
        <pc:picChg chg="add mod">
          <ac:chgData name="Andreas Trautner" userId="c3555a6ac94177be" providerId="LiveId" clId="{A6B42AF9-D8FF-4A4D-9E59-D0BF6E4FB839}" dt="2020-05-13T16:52:27.292" v="1637" actId="1076"/>
          <ac:picMkLst>
            <pc:docMk/>
            <pc:sldMk cId="1788123406" sldId="1159"/>
            <ac:picMk id="5" creationId="{96EDBBB3-B080-49B9-8357-F7C78A57FBFD}"/>
          </ac:picMkLst>
        </pc:picChg>
      </pc:sldChg>
      <pc:sldChg chg="addSp delSp modSp add del mod ord">
        <pc:chgData name="Andreas Trautner" userId="c3555a6ac94177be" providerId="LiveId" clId="{A6B42AF9-D8FF-4A4D-9E59-D0BF6E4FB839}" dt="2020-05-13T16:23:29.774" v="1498" actId="2696"/>
        <pc:sldMkLst>
          <pc:docMk/>
          <pc:sldMk cId="3662138984" sldId="1159"/>
        </pc:sldMkLst>
        <pc:spChg chg="del">
          <ac:chgData name="Andreas Trautner" userId="c3555a6ac94177be" providerId="LiveId" clId="{A6B42AF9-D8FF-4A4D-9E59-D0BF6E4FB839}" dt="2020-05-13T16:22:23.491" v="1493" actId="478"/>
          <ac:spMkLst>
            <pc:docMk/>
            <pc:sldMk cId="3662138984" sldId="1159"/>
            <ac:spMk id="3" creationId="{0F8F054F-FEFD-4BE2-805C-5415F72DE1DB}"/>
          </ac:spMkLst>
        </pc:spChg>
        <pc:spChg chg="add mod">
          <ac:chgData name="Andreas Trautner" userId="c3555a6ac94177be" providerId="LiveId" clId="{A6B42AF9-D8FF-4A4D-9E59-D0BF6E4FB839}" dt="2020-05-13T16:22:25.112" v="1494"/>
          <ac:spMkLst>
            <pc:docMk/>
            <pc:sldMk cId="3662138984" sldId="1159"/>
            <ac:spMk id="4" creationId="{25998158-9367-4CF6-A015-2EC422E134A6}"/>
          </ac:spMkLst>
        </pc:spChg>
      </pc:sldChg>
      <pc:sldChg chg="addSp modSp add mod ord">
        <pc:chgData name="Andreas Trautner" userId="c3555a6ac94177be" providerId="LiveId" clId="{A6B42AF9-D8FF-4A4D-9E59-D0BF6E4FB839}" dt="2020-05-13T16:48:04.666" v="1599" actId="1076"/>
        <pc:sldMkLst>
          <pc:docMk/>
          <pc:sldMk cId="3328499265" sldId="1160"/>
        </pc:sldMkLst>
        <pc:picChg chg="add mod">
          <ac:chgData name="Andreas Trautner" userId="c3555a6ac94177be" providerId="LiveId" clId="{A6B42AF9-D8FF-4A4D-9E59-D0BF6E4FB839}" dt="2020-05-13T16:48:04.666" v="1599" actId="1076"/>
          <ac:picMkLst>
            <pc:docMk/>
            <pc:sldMk cId="3328499265" sldId="1160"/>
            <ac:picMk id="4" creationId="{40C506D0-C599-4348-A4F4-94EAA7A17A1C}"/>
          </ac:picMkLst>
        </pc:picChg>
      </pc:sldChg>
      <pc:sldChg chg="add">
        <pc:chgData name="Andreas Trautner" userId="c3555a6ac94177be" providerId="LiveId" clId="{A6B42AF9-D8FF-4A4D-9E59-D0BF6E4FB839}" dt="2020-05-13T16:50:09.644" v="1614"/>
        <pc:sldMkLst>
          <pc:docMk/>
          <pc:sldMk cId="1723431679" sldId="1161"/>
        </pc:sldMkLst>
      </pc:sldChg>
      <pc:sldChg chg="addSp delSp modSp add mod delAnim">
        <pc:chgData name="Andreas Trautner" userId="c3555a6ac94177be" providerId="LiveId" clId="{A6B42AF9-D8FF-4A4D-9E59-D0BF6E4FB839}" dt="2020-05-13T16:51:35.104" v="1630" actId="1076"/>
        <pc:sldMkLst>
          <pc:docMk/>
          <pc:sldMk cId="1860357872" sldId="1162"/>
        </pc:sldMkLst>
        <pc:spChg chg="del">
          <ac:chgData name="Andreas Trautner" userId="c3555a6ac94177be" providerId="LiveId" clId="{A6B42AF9-D8FF-4A4D-9E59-D0BF6E4FB839}" dt="2020-05-13T16:50:53.049" v="1616" actId="478"/>
          <ac:spMkLst>
            <pc:docMk/>
            <pc:sldMk cId="1860357872" sldId="1162"/>
            <ac:spMk id="5" creationId="{8FD9183B-0DB1-4F9B-952A-6812BC01702C}"/>
          </ac:spMkLst>
        </pc:spChg>
        <pc:spChg chg="add mod">
          <ac:chgData name="Andreas Trautner" userId="c3555a6ac94177be" providerId="LiveId" clId="{A6B42AF9-D8FF-4A4D-9E59-D0BF6E4FB839}" dt="2020-05-13T16:51:35.104" v="1630" actId="1076"/>
          <ac:spMkLst>
            <pc:docMk/>
            <pc:sldMk cId="1860357872" sldId="1162"/>
            <ac:spMk id="6" creationId="{D3384D5E-8AF2-481C-8762-137D1FDC3711}"/>
          </ac:spMkLst>
        </pc:spChg>
        <pc:spChg chg="del">
          <ac:chgData name="Andreas Trautner" userId="c3555a6ac94177be" providerId="LiveId" clId="{A6B42AF9-D8FF-4A4D-9E59-D0BF6E4FB839}" dt="2020-05-13T16:50:55.887" v="1617" actId="478"/>
          <ac:spMkLst>
            <pc:docMk/>
            <pc:sldMk cId="1860357872" sldId="1162"/>
            <ac:spMk id="7" creationId="{805AC8BE-CDD0-4A03-8459-14168567E11D}"/>
          </ac:spMkLst>
        </pc:spChg>
      </pc:sldChg>
      <pc:sldMasterChg chg="modSldLayout">
        <pc:chgData name="Andreas Trautner" userId="c3555a6ac94177be" providerId="LiveId" clId="{A6B42AF9-D8FF-4A4D-9E59-D0BF6E4FB839}" dt="2020-05-13T16:56:09.064" v="1708" actId="20577"/>
        <pc:sldMasterMkLst>
          <pc:docMk/>
          <pc:sldMasterMk cId="330074188" sldId="2147483813"/>
        </pc:sldMasterMkLst>
        <pc:sldLayoutChg chg="modSp mod">
          <pc:chgData name="Andreas Trautner" userId="c3555a6ac94177be" providerId="LiveId" clId="{A6B42AF9-D8FF-4A4D-9E59-D0BF6E4FB839}" dt="2020-05-13T16:56:09.064" v="1708" actId="20577"/>
          <pc:sldLayoutMkLst>
            <pc:docMk/>
            <pc:sldMasterMk cId="330074188" sldId="2147483813"/>
            <pc:sldLayoutMk cId="3915050232" sldId="2147483825"/>
          </pc:sldLayoutMkLst>
          <pc:spChg chg="mod">
            <ac:chgData name="Andreas Trautner" userId="c3555a6ac94177be" providerId="LiveId" clId="{A6B42AF9-D8FF-4A4D-9E59-D0BF6E4FB839}" dt="2020-05-13T16:56:09.064" v="1708" actId="20577"/>
            <ac:spMkLst>
              <pc:docMk/>
              <pc:sldMasterMk cId="330074188" sldId="2147483813"/>
              <pc:sldLayoutMk cId="3915050232" sldId="2147483825"/>
              <ac:spMk id="12"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6332"/>
          </a:xfrm>
          <a:prstGeom prst="rect">
            <a:avLst/>
          </a:prstGeom>
        </p:spPr>
        <p:txBody>
          <a:bodyPr vert="horz" lIns="92218" tIns="46109" rIns="92218" bIns="46109" rtlCol="0"/>
          <a:lstStyle>
            <a:lvl1pPr algn="l">
              <a:defRPr sz="1300"/>
            </a:lvl1pPr>
          </a:lstStyle>
          <a:p>
            <a:endParaRPr lang="de-DE" dirty="0"/>
          </a:p>
        </p:txBody>
      </p:sp>
      <p:sp>
        <p:nvSpPr>
          <p:cNvPr id="3" name="Datumsplatzhalter 2"/>
          <p:cNvSpPr>
            <a:spLocks noGrp="1"/>
          </p:cNvSpPr>
          <p:nvPr>
            <p:ph type="dt" sz="quarter" idx="1"/>
          </p:nvPr>
        </p:nvSpPr>
        <p:spPr>
          <a:xfrm>
            <a:off x="3850444" y="1"/>
            <a:ext cx="2945659" cy="496332"/>
          </a:xfrm>
          <a:prstGeom prst="rect">
            <a:avLst/>
          </a:prstGeom>
        </p:spPr>
        <p:txBody>
          <a:bodyPr vert="horz" lIns="92218" tIns="46109" rIns="92218" bIns="46109" rtlCol="0"/>
          <a:lstStyle>
            <a:lvl1pPr algn="r">
              <a:defRPr sz="1300"/>
            </a:lvl1pPr>
          </a:lstStyle>
          <a:p>
            <a:fld id="{4F6973B6-8C3F-421F-9C89-329FBA9526FA}" type="datetimeFigureOut">
              <a:rPr lang="de-DE" smtClean="0"/>
              <a:pPr/>
              <a:t>18.06.2020</a:t>
            </a:fld>
            <a:endParaRPr lang="de-DE" dirty="0"/>
          </a:p>
        </p:txBody>
      </p:sp>
      <p:sp>
        <p:nvSpPr>
          <p:cNvPr id="4" name="Fußzeilenplatzhalter 3"/>
          <p:cNvSpPr>
            <a:spLocks noGrp="1"/>
          </p:cNvSpPr>
          <p:nvPr>
            <p:ph type="ftr" sz="quarter" idx="2"/>
          </p:nvPr>
        </p:nvSpPr>
        <p:spPr>
          <a:xfrm>
            <a:off x="0" y="9428584"/>
            <a:ext cx="2945659" cy="496332"/>
          </a:xfrm>
          <a:prstGeom prst="rect">
            <a:avLst/>
          </a:prstGeom>
        </p:spPr>
        <p:txBody>
          <a:bodyPr vert="horz" lIns="92218" tIns="46109" rIns="92218" bIns="46109" rtlCol="0" anchor="b"/>
          <a:lstStyle>
            <a:lvl1pPr algn="l">
              <a:defRPr sz="1300"/>
            </a:lvl1pPr>
          </a:lstStyle>
          <a:p>
            <a:endParaRPr lang="de-DE" dirty="0"/>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2218" tIns="46109" rIns="92218" bIns="46109" rtlCol="0" anchor="b"/>
          <a:lstStyle>
            <a:lvl1pPr algn="r">
              <a:defRPr sz="1300"/>
            </a:lvl1pPr>
          </a:lstStyle>
          <a:p>
            <a:fld id="{48D4574F-8B1B-45DD-9A52-5C0B4AF76E2D}" type="slidenum">
              <a:rPr lang="de-DE" smtClean="0"/>
              <a:pPr/>
              <a:t>‹Nr.›</a:t>
            </a:fld>
            <a:endParaRPr lang="de-DE" dirty="0"/>
          </a:p>
        </p:txBody>
      </p:sp>
    </p:spTree>
    <p:extLst>
      <p:ext uri="{BB962C8B-B14F-4D97-AF65-F5344CB8AC3E}">
        <p14:creationId xmlns:p14="http://schemas.microsoft.com/office/powerpoint/2010/main" val="3664093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6332"/>
          </a:xfrm>
          <a:prstGeom prst="rect">
            <a:avLst/>
          </a:prstGeom>
        </p:spPr>
        <p:txBody>
          <a:bodyPr vert="horz" lIns="92218" tIns="46109" rIns="92218" bIns="46109" rtlCol="0"/>
          <a:lstStyle>
            <a:lvl1pPr algn="l">
              <a:defRPr sz="1300"/>
            </a:lvl1pPr>
          </a:lstStyle>
          <a:p>
            <a:endParaRPr lang="de-DE" dirty="0"/>
          </a:p>
        </p:txBody>
      </p:sp>
      <p:sp>
        <p:nvSpPr>
          <p:cNvPr id="3" name="Datumsplatzhalter 2"/>
          <p:cNvSpPr>
            <a:spLocks noGrp="1"/>
          </p:cNvSpPr>
          <p:nvPr>
            <p:ph type="dt" idx="1"/>
          </p:nvPr>
        </p:nvSpPr>
        <p:spPr>
          <a:xfrm>
            <a:off x="3850444" y="1"/>
            <a:ext cx="2945659" cy="496332"/>
          </a:xfrm>
          <a:prstGeom prst="rect">
            <a:avLst/>
          </a:prstGeom>
        </p:spPr>
        <p:txBody>
          <a:bodyPr vert="horz" lIns="92218" tIns="46109" rIns="92218" bIns="46109" rtlCol="0"/>
          <a:lstStyle>
            <a:lvl1pPr algn="r">
              <a:defRPr sz="1300"/>
            </a:lvl1pPr>
          </a:lstStyle>
          <a:p>
            <a:fld id="{EF669B6B-F529-4180-A5FD-4892EE53D956}" type="datetimeFigureOut">
              <a:rPr lang="de-DE" smtClean="0"/>
              <a:pPr/>
              <a:t>18.06.2020</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2218" tIns="46109" rIns="92218" bIns="46109" rtlCol="0" anchor="ctr"/>
          <a:lstStyle/>
          <a:p>
            <a:endParaRPr lang="de-DE" dirty="0"/>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2218" tIns="46109" rIns="92218" bIns="46109"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6332"/>
          </a:xfrm>
          <a:prstGeom prst="rect">
            <a:avLst/>
          </a:prstGeom>
        </p:spPr>
        <p:txBody>
          <a:bodyPr vert="horz" lIns="92218" tIns="46109" rIns="92218" bIns="46109" rtlCol="0" anchor="b"/>
          <a:lstStyle>
            <a:lvl1pPr algn="l">
              <a:defRPr sz="1300"/>
            </a:lvl1pPr>
          </a:lstStyle>
          <a:p>
            <a:endParaRPr lang="de-DE"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2218" tIns="46109" rIns="92218" bIns="46109" rtlCol="0" anchor="b"/>
          <a:lstStyle>
            <a:lvl1pPr algn="r">
              <a:defRPr sz="1300"/>
            </a:lvl1pPr>
          </a:lstStyle>
          <a:p>
            <a:fld id="{D32361D8-426C-408D-BA90-6AD738291C76}" type="slidenum">
              <a:rPr lang="de-DE" smtClean="0"/>
              <a:pPr/>
              <a:t>‹Nr.›</a:t>
            </a:fld>
            <a:endParaRPr lang="de-DE" dirty="0"/>
          </a:p>
        </p:txBody>
      </p:sp>
    </p:spTree>
    <p:extLst>
      <p:ext uri="{BB962C8B-B14F-4D97-AF65-F5344CB8AC3E}">
        <p14:creationId xmlns:p14="http://schemas.microsoft.com/office/powerpoint/2010/main" val="109566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61D8-426C-408D-BA90-6AD738291C76}"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05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10</a:t>
            </a:fld>
            <a:endParaRPr lang="de-DE" dirty="0"/>
          </a:p>
        </p:txBody>
      </p:sp>
    </p:spTree>
    <p:extLst>
      <p:ext uri="{BB962C8B-B14F-4D97-AF65-F5344CB8AC3E}">
        <p14:creationId xmlns:p14="http://schemas.microsoft.com/office/powerpoint/2010/main" val="484980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11</a:t>
            </a:fld>
            <a:endParaRPr lang="de-DE" dirty="0"/>
          </a:p>
        </p:txBody>
      </p:sp>
    </p:spTree>
    <p:extLst>
      <p:ext uri="{BB962C8B-B14F-4D97-AF65-F5344CB8AC3E}">
        <p14:creationId xmlns:p14="http://schemas.microsoft.com/office/powerpoint/2010/main" val="4162640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12</a:t>
            </a:fld>
            <a:endParaRPr lang="de-DE" dirty="0"/>
          </a:p>
        </p:txBody>
      </p:sp>
    </p:spTree>
    <p:extLst>
      <p:ext uri="{BB962C8B-B14F-4D97-AF65-F5344CB8AC3E}">
        <p14:creationId xmlns:p14="http://schemas.microsoft.com/office/powerpoint/2010/main" val="275203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13</a:t>
            </a:fld>
            <a:endParaRPr lang="de-DE" dirty="0"/>
          </a:p>
        </p:txBody>
      </p:sp>
    </p:spTree>
    <p:extLst>
      <p:ext uri="{BB962C8B-B14F-4D97-AF65-F5344CB8AC3E}">
        <p14:creationId xmlns:p14="http://schemas.microsoft.com/office/powerpoint/2010/main" val="398773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14</a:t>
            </a:fld>
            <a:endParaRPr lang="de-DE" dirty="0"/>
          </a:p>
        </p:txBody>
      </p:sp>
    </p:spTree>
    <p:extLst>
      <p:ext uri="{BB962C8B-B14F-4D97-AF65-F5344CB8AC3E}">
        <p14:creationId xmlns:p14="http://schemas.microsoft.com/office/powerpoint/2010/main" val="248548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15</a:t>
            </a:fld>
            <a:endParaRPr lang="de-DE" dirty="0"/>
          </a:p>
        </p:txBody>
      </p:sp>
    </p:spTree>
    <p:extLst>
      <p:ext uri="{BB962C8B-B14F-4D97-AF65-F5344CB8AC3E}">
        <p14:creationId xmlns:p14="http://schemas.microsoft.com/office/powerpoint/2010/main" val="204358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61D8-426C-408D-BA90-6AD738291C76}"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06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61D8-426C-408D-BA90-6AD738291C76}"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06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61D8-426C-408D-BA90-6AD738291C76}"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329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61D8-426C-408D-BA90-6AD738291C76}"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82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2</a:t>
            </a:fld>
            <a:endParaRPr lang="de-DE" dirty="0"/>
          </a:p>
        </p:txBody>
      </p:sp>
    </p:spTree>
    <p:extLst>
      <p:ext uri="{BB962C8B-B14F-4D97-AF65-F5344CB8AC3E}">
        <p14:creationId xmlns:p14="http://schemas.microsoft.com/office/powerpoint/2010/main" val="335590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61D8-426C-408D-BA90-6AD738291C76}"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16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4</a:t>
            </a:fld>
            <a:endParaRPr lang="de-DE" dirty="0"/>
          </a:p>
        </p:txBody>
      </p:sp>
    </p:spTree>
    <p:extLst>
      <p:ext uri="{BB962C8B-B14F-4D97-AF65-F5344CB8AC3E}">
        <p14:creationId xmlns:p14="http://schemas.microsoft.com/office/powerpoint/2010/main" val="1922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5</a:t>
            </a:fld>
            <a:endParaRPr lang="de-DE" dirty="0"/>
          </a:p>
        </p:txBody>
      </p:sp>
    </p:spTree>
    <p:extLst>
      <p:ext uri="{BB962C8B-B14F-4D97-AF65-F5344CB8AC3E}">
        <p14:creationId xmlns:p14="http://schemas.microsoft.com/office/powerpoint/2010/main" val="265615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6</a:t>
            </a:fld>
            <a:endParaRPr lang="de-DE" dirty="0"/>
          </a:p>
        </p:txBody>
      </p:sp>
    </p:spTree>
    <p:extLst>
      <p:ext uri="{BB962C8B-B14F-4D97-AF65-F5344CB8AC3E}">
        <p14:creationId xmlns:p14="http://schemas.microsoft.com/office/powerpoint/2010/main" val="30779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7</a:t>
            </a:fld>
            <a:endParaRPr lang="de-DE" dirty="0"/>
          </a:p>
        </p:txBody>
      </p:sp>
    </p:spTree>
    <p:extLst>
      <p:ext uri="{BB962C8B-B14F-4D97-AF65-F5344CB8AC3E}">
        <p14:creationId xmlns:p14="http://schemas.microsoft.com/office/powerpoint/2010/main" val="25824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8</a:t>
            </a:fld>
            <a:endParaRPr lang="de-DE" dirty="0"/>
          </a:p>
        </p:txBody>
      </p:sp>
    </p:spTree>
    <p:extLst>
      <p:ext uri="{BB962C8B-B14F-4D97-AF65-F5344CB8AC3E}">
        <p14:creationId xmlns:p14="http://schemas.microsoft.com/office/powerpoint/2010/main" val="266495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32361D8-426C-408D-BA90-6AD738291C76}" type="slidenum">
              <a:rPr lang="de-DE" smtClean="0"/>
              <a:pPr/>
              <a:t>9</a:t>
            </a:fld>
            <a:endParaRPr lang="de-DE" dirty="0"/>
          </a:p>
        </p:txBody>
      </p:sp>
    </p:spTree>
    <p:extLst>
      <p:ext uri="{BB962C8B-B14F-4D97-AF65-F5344CB8AC3E}">
        <p14:creationId xmlns:p14="http://schemas.microsoft.com/office/powerpoint/2010/main" val="340114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xperte-kv">
    <p:spTree>
      <p:nvGrpSpPr>
        <p:cNvPr id="1" name=""/>
        <p:cNvGrpSpPr/>
        <p:nvPr/>
      </p:nvGrpSpPr>
      <p:grpSpPr>
        <a:xfrm>
          <a:off x="0" y="0"/>
          <a:ext cx="0" cy="0"/>
          <a:chOff x="0" y="0"/>
          <a:chExt cx="0" cy="0"/>
        </a:xfrm>
      </p:grpSpPr>
      <p:sp>
        <p:nvSpPr>
          <p:cNvPr id="15" name="Rechteck 14"/>
          <p:cNvSpPr/>
          <p:nvPr userDrawn="1"/>
        </p:nvSpPr>
        <p:spPr>
          <a:xfrm>
            <a:off x="-144693" y="6381328"/>
            <a:ext cx="12336693" cy="504056"/>
          </a:xfrm>
          <a:prstGeom prst="rect">
            <a:avLst/>
          </a:prstGeom>
          <a:gradFill flip="none" rotWithShape="1">
            <a:gsLst>
              <a:gs pos="0">
                <a:schemeClr val="bg1">
                  <a:lumMod val="50000"/>
                </a:schemeClr>
              </a:gs>
              <a:gs pos="100000">
                <a:schemeClr val="bg1">
                  <a:lumMod val="50000"/>
                </a:schemeClr>
              </a:gs>
              <a:gs pos="53000">
                <a:schemeClr val="bg1">
                  <a:lumMod val="75000"/>
                </a:schemeClr>
              </a:gs>
            </a:gsLst>
            <a:path path="circle">
              <a:fillToRect l="100000" t="100000"/>
            </a:path>
            <a:tileRect r="-100000" b="-100000"/>
          </a:gradFill>
          <a:ln>
            <a:gradFill flip="none" rotWithShape="1">
              <a:gsLst>
                <a:gs pos="0">
                  <a:schemeClr val="accent1">
                    <a:tint val="66000"/>
                    <a:satMod val="160000"/>
                  </a:schemeClr>
                </a:gs>
                <a:gs pos="16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38100" dir="2700000" algn="tl" rotWithShape="0">
              <a:prstClr val="black">
                <a:alpha val="40000"/>
              </a:prstClr>
            </a:outerShdw>
            <a:reflection endPos="0" dir="5400000" sy="-100000" algn="bl" rotWithShape="0"/>
          </a:effectLst>
        </p:spPr>
        <p:style>
          <a:lnRef idx="1">
            <a:schemeClr val="dk1"/>
          </a:lnRef>
          <a:fillRef idx="2">
            <a:schemeClr val="dk1"/>
          </a:fillRef>
          <a:effectRef idx="1">
            <a:schemeClr val="dk1"/>
          </a:effectRef>
          <a:fontRef idx="minor">
            <a:schemeClr val="dk1"/>
          </a:fontRef>
        </p:style>
        <p:txBody>
          <a:bodyPr rtlCol="0" anchor="ctr"/>
          <a:lstStyle/>
          <a:p>
            <a:pPr algn="ctr"/>
            <a:endParaRPr lang="de-DE" sz="1350" dirty="0"/>
          </a:p>
        </p:txBody>
      </p:sp>
      <p:sp>
        <p:nvSpPr>
          <p:cNvPr id="10" name="Textfeld 9"/>
          <p:cNvSpPr txBox="1"/>
          <p:nvPr userDrawn="1"/>
        </p:nvSpPr>
        <p:spPr>
          <a:xfrm>
            <a:off x="0" y="6453336"/>
            <a:ext cx="3119669" cy="196208"/>
          </a:xfrm>
          <a:prstGeom prst="rect">
            <a:avLst/>
          </a:prstGeom>
          <a:noFill/>
        </p:spPr>
        <p:txBody>
          <a:bodyPr wrap="square" rtlCol="0">
            <a:spAutoFit/>
          </a:bodyPr>
          <a:lstStyle/>
          <a:p>
            <a:r>
              <a:rPr lang="de-DE" sz="675" dirty="0">
                <a:solidFill>
                  <a:schemeClr val="bg1"/>
                </a:solidFill>
              </a:rPr>
              <a:t> © Copyright </a:t>
            </a:r>
            <a:r>
              <a:rPr lang="de-DE" sz="675" baseline="0" dirty="0">
                <a:solidFill>
                  <a:schemeClr val="bg1"/>
                </a:solidFill>
              </a:rPr>
              <a:t> T</a:t>
            </a:r>
            <a:r>
              <a:rPr lang="de-DE" sz="675" dirty="0">
                <a:solidFill>
                  <a:schemeClr val="bg1"/>
                </a:solidFill>
              </a:rPr>
              <a:t>rautner Finanz-Service</a:t>
            </a:r>
          </a:p>
        </p:txBody>
      </p:sp>
      <p:sp>
        <p:nvSpPr>
          <p:cNvPr id="9" name="Titel 6"/>
          <p:cNvSpPr>
            <a:spLocks noGrp="1"/>
          </p:cNvSpPr>
          <p:nvPr userDrawn="1"/>
        </p:nvSpPr>
        <p:spPr>
          <a:xfrm>
            <a:off x="2488704" y="3099958"/>
            <a:ext cx="7214592" cy="65808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2000" kern="1200" baseline="0">
                <a:solidFill>
                  <a:schemeClr val="bg1">
                    <a:lumMod val="65000"/>
                  </a:schemeClr>
                </a:solidFill>
                <a:latin typeface="+mj-lt"/>
                <a:ea typeface="+mj-ea"/>
                <a:cs typeface="+mj-cs"/>
              </a:defRPr>
            </a:lvl1pPr>
          </a:lstStyle>
          <a:p>
            <a:endParaRPr lang="de-DE" sz="1500" dirty="0"/>
          </a:p>
        </p:txBody>
      </p:sp>
      <p:sp>
        <p:nvSpPr>
          <p:cNvPr id="11" name="Textfeld 10"/>
          <p:cNvSpPr txBox="1"/>
          <p:nvPr userDrawn="1"/>
        </p:nvSpPr>
        <p:spPr>
          <a:xfrm>
            <a:off x="143342" y="164642"/>
            <a:ext cx="2058577" cy="253916"/>
          </a:xfrm>
          <a:prstGeom prst="rect">
            <a:avLst/>
          </a:prstGeom>
          <a:noFill/>
        </p:spPr>
        <p:txBody>
          <a:bodyPr wrap="none" rtlCol="0">
            <a:spAutoFit/>
          </a:bodyPr>
          <a:lstStyle/>
          <a:p>
            <a:r>
              <a:rPr lang="de-DE" sz="1050" baseline="0" dirty="0">
                <a:solidFill>
                  <a:schemeClr val="bg1">
                    <a:lumMod val="75000"/>
                  </a:schemeClr>
                </a:solidFill>
              </a:rPr>
              <a:t>Betriebliche Krankenversicherung </a:t>
            </a:r>
            <a:endParaRPr lang="de-DE" sz="1050" i="1" dirty="0">
              <a:solidFill>
                <a:srgbClr val="C00000"/>
              </a:solidFill>
            </a:endParaRPr>
          </a:p>
        </p:txBody>
      </p:sp>
      <p:sp>
        <p:nvSpPr>
          <p:cNvPr id="26" name="Foliennummernplatzhalter 25"/>
          <p:cNvSpPr>
            <a:spLocks noGrp="1"/>
          </p:cNvSpPr>
          <p:nvPr>
            <p:ph type="sldNum" sz="quarter" idx="11"/>
          </p:nvPr>
        </p:nvSpPr>
        <p:spPr>
          <a:xfrm>
            <a:off x="9033469" y="6356352"/>
            <a:ext cx="2927019" cy="501648"/>
          </a:xfrm>
        </p:spPr>
        <p:txBody>
          <a:bodyPr/>
          <a:lstStyle>
            <a:lvl1pPr>
              <a:defRPr>
                <a:solidFill>
                  <a:schemeClr val="bg1"/>
                </a:solidFill>
              </a:defRPr>
            </a:lvl1pPr>
          </a:lstStyle>
          <a:p>
            <a:fld id="{0FFBBF8E-263D-497E-8C98-042049DB03ED}" type="slidenum">
              <a:rPr lang="de-DE" smtClean="0"/>
              <a:pPr/>
              <a:t>‹Nr.›</a:t>
            </a:fld>
            <a:endParaRPr lang="de-DE" dirty="0"/>
          </a:p>
        </p:txBody>
      </p:sp>
      <p:cxnSp>
        <p:nvCxnSpPr>
          <p:cNvPr id="30" name="Gerade Verbindung 29"/>
          <p:cNvCxnSpPr>
            <a:cxnSpLocks/>
          </p:cNvCxnSpPr>
          <p:nvPr userDrawn="1"/>
        </p:nvCxnSpPr>
        <p:spPr>
          <a:xfrm>
            <a:off x="239353" y="548680"/>
            <a:ext cx="117211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4271797" y="6453341"/>
            <a:ext cx="3456384" cy="230832"/>
          </a:xfrm>
          <a:prstGeom prst="rect">
            <a:avLst/>
          </a:prstGeom>
          <a:noFill/>
        </p:spPr>
        <p:txBody>
          <a:bodyPr wrap="square" rtlCol="0">
            <a:spAutoFit/>
          </a:bodyPr>
          <a:lstStyle/>
          <a:p>
            <a:pPr algn="ctr"/>
            <a:r>
              <a:rPr lang="de-DE" sz="900" dirty="0">
                <a:solidFill>
                  <a:schemeClr val="bg1"/>
                </a:solidFill>
              </a:rPr>
              <a:t>bKV – Mehrwerte für Unternehmen</a:t>
            </a:r>
          </a:p>
        </p:txBody>
      </p:sp>
      <p:sp>
        <p:nvSpPr>
          <p:cNvPr id="91138" name="AutoShape 2" descr="data:image/jpeg;base64,/9j/4AAQSkZJRgABAQAAAQABAAD/2wCEAAkGBw8REhMUEhQSEhIUFxUXFxUUFBgUEhUYFBYiGBYdGhgZHCggGBolHBUUITEhJTUrLi8uGCAzODMuNyk5MSwBCgoKDg0OGxAQGzAkICQ1NC8vNDQ3LCwsNSwsMCwsLCw0LDU0LCwsLDQsLC8tLCwvLCw0LDQsNCwsLC80LCwsLP/AABEIAKMBNAMBEQACEQEDEQH/xAAbAAEAAgMBAQAAAAAAAAAAAAAABgcDBAUBAv/EAEsQAAEDAgMCBwgQBQMFAQAAAAEAAgMEEQUSIQYxByJBUWFxgRMyM1SRk6HSFBYjNEJSU3JzgpKUsbLB0SRiY7O0dKLCFUNEw/AX/8QAGwEBAAIDAQEAAAAAAAAAAAAAAAQFAgMGAQf/xAA+EQACAQMABgYHBwMDBQAAAAAAAQIDBBEFEiExQVETcYGRwdEUIjJhobHwBhUzNFJT4UJy8SM1khYkYsLS/9oADAMBAAIRAxEAPwC8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GliuKQ0zM8zsovYAAue9x3NYxt3PcfigErGUlFa0nhAiG0GI1s0T33dSRNMZbG0ju7+OB7q8XDGm/eMudNXalqo3pmNS5hRorY3ht+C8X3G3osJtmLCcMikjzvD3OMk9yZZOSd4G53MAFU6Qv7mFzOMZtJM2whFxWw3P+i0/xXedl9dQ/vG7/AHH3mepHkP8AotP8V3nZfXT7xu/3H3jUjyI3tfAIPBGRmamqL2lk1yz0wB1doQHu1HOVe6Fuq1VVekk3hLGe08hTi6sFjY2vmRO7/lJ/Py+upfT1OZ2f3da/truGZ/yk/n5fXTp6nMfd9r+2u4Zn/KT+fl9dOnqcx932v7a7g6olLIW91my91rP+9JfRlLbXNc2zu+0VJnUkqMZZ2/5Ka3tKMtI1abitVLYuH9IzP+Un8/L66jdPU5lz93Wv7a7hmf8AKT+fl9dOnqcx932v7a7jFVySBjyJZwQ1xHu8vIPnr1V6md5jPR9rqv8A01u5G9ik0jqia8k2jowLTSNAHcGHcHW3kntW+5qzjPCZXaIs6FS2U5wTeWa2Z/yk/n5fXUfp6nMs/u+1/bXcMz/lJ/Py+unT1OY+77X9tdwzP+Un8/L66dPU5j7vtf213HzJKWgl0swA1JNRKAB0nOvVWqN4TZ5Kxs4rMoRSRJtmtjKyss+WSppqc63M0oqJR/I1zvc2/wAzhfmbuKnUadTfOXYc3f3dpthb0114+Xm+4tjDaGOCNscYIa0WGZxe49LnOJLj0lSSlNlAEAQBAEAQBAEAQBAEAQBAEAQBAEAQEcxDaTM50VG1s0guHSu96xEGxBcNZHjXiM3Ws4suFX3ukaNqvW2y5Lf/AB9YyZwg5GhTUADzLI501QQQZX2uGne1jRpEzQcVu+1ySdVyF5pCtdP13s5cP56yTCCjuMW0XveTrj/uNXmjvzdPrQqeyz3AfAj6So/yHr3Sf5up1in7KOioJmEBD9vvg/6ap/yKVdFoDdW6l4iH41P+5fNEQU4708Q8CAx8kX0tb+SkUuf5eP1zKK2/3St1L5RMiiF6EBhrfByfMd+Ur1bzCp7D6mbuIeHn+dH/AGI1Iu/xCs0J+TXW/mYFGLYIDNQUc1RJ3KnjMsmlwNGRg8sj9zG+k2NgVupUJVN24g3mkaNqvWeZcuP8FmbLbBQ0xbLUEVFS3VptaGI/02He4fHdc77Zb2VlSoxp7jkLzSFa6frvC4Lh/L95M1tIIQBAEAQBAEAQBAEAQBAEAQBAEAQBAaOK4tBTNDpXWzHKxoBdJI618rGDV7rA6DmWM5xhFyk8JDGSN1MtTWeGvT05/wDHY73V4/rSNOg/psNudzgbLmL/AE43mFvs9/ly6/kSIUeMjahiaxrWsaGsaAGtaAGtA3AAaALnJScnl7Wbz7XgObtF73k64/7jVN0d+bp9aMKnss9wHwI+kqP8h690n+bqdYp+yjoqCZhAQ/b74P8Apqn/ACKVdFoDdW6l4iH49P8AuXzREFOO9PEPAgMZ3RfS1v5KRS5/l4/XMorb/da3Uv8A1MiiF6EBhrfByfMd+Ur1bzCp7D6mbuIeHn+dH/YjUi7/ABCs0J+UXW/ma0kjWglxAA5ToFHSbeEWk5xhFyk8JEp2Z2Hqauz589LT6GxFqmUdAPgW9LuNv0boVOpWnGfcc1facbzC3/5eS8X3FpYVhcFLGI4GNjYNbN5Sd5JOrnHlJ1KnbjnG3J5e1m4h4EAQBAEAQBAEAQBAEAQBAEAQBAEAQEartpHSEx0TWyuBLXzvuaaIjQjQgzPB+C0gAghzmlV17pOjarD2y5Lx5fWwzhByNOkw4McZHufNO64dNJYvsfgtAAEbNBxWgDlNzquPu7+tdSzN7OXD695KjBR3G5ZQzIWQCyA520Q/h5OuP+41TdHfm6fWjCp7LGAeBH0lR/kPXuk/zdTrFP2UdBQTMICIbffB/wBNU/5FKui0BurdS8RD8an/AHL5oiCnHeniHgQGM7ovpa38lIpdT8vH65lFbf7pW6l8omRRC9CAw1vg5PmO/KV6t5hU9h9TOoKCoqaueKnjMsmaMk97FGDBHYyPtZo6NXGxsDZTqtCVSr7jnLHSVG1s0ntll7PPkWRstsJBSkSzEVFSNQ9zbRxH+kw3sd/GN3dIGilU6Uaa2FNd31a6eZvZwXD695L1sIYQBAEAQBAEAQBAEAQBAEAQBAEAQBAEBjqIGSNcx7WvY4Wc1wu1wO8EHeEByW7I4WBYUVGBzCnjt+VY6sXwA9qWGeJUn3eP1U1I8ge+1LDPEqT7vH6qakeQHtSwzxKk+7x+qmpHkB7UsM8SpPu8fqpqR5A9bsphoIIo6QEEEEQR3BBuCOLvBCKMVwAk2Uw1xLnUdIXOJJJgjJJJuSTl1JJJTVT4A+fajhfiVH93j9VNSPID2o4X4lR/d4/VTUjyB9x7LYc3NlpKVuZpa60EYzNJBLTxdRdrTboC9SS3Axe03CvEaL7tF6qYRlry5j2m4V4jRfdovVTCGvLmPabhXiNF92i9VMIa8uZ9u2Twwtaw0dIWNLi1pp48rS+2YgZbAnK2/PlHMvcHmXnOT49puFeI0X3aL1V5hHuvLmPabhXiNF92i9VMIa8uYOxuE+I0X3aL1UwhrS5nYhgYwWY1rRzNAA5uTqC9MTIgCAIAgCAIAgCAIAgCAIDy6A9QBAEB5dAeoAgCAIAgCAIAgCAIAgCAIAgPLoD1AEAQBAEAQBAEAQBAEAQHl0AugPUAQBAeXQBAcKqnmLxYuy5iCRujGfKL2IG7jah28bgtLcs/X18yfTjTUNuM479mf42Nd52KKQujY42JIBuNAekdC2xeUQ6kdWbSMOK4lFTRukldlaO0k8gA5SV5Oagsszt7epXmqdNZf1tK1xfhBqpCRDaBnPYPk7SdB2DtVdUu5v2dh1dtoKhBf6vrPuXma8LscmGZprCOe7oweq9rjqXi6eW1ZNkloyk9WWp8/MxVGMYxT+EkqY+mRt2nqc5pBWLqVob20ZwtNH1/YjF9T29yZY+xtRUy0zJKh2Z8l3DitbZm5vegbwM31lYUHJwzI5bSdOjTuHTorCWzjv4+XYdxbiAVpt1tTM2o7lTyujbELPLTo551I3fBFh1k8yrrivJTxF7jqtE6Npuh0laKbluzy/nyODUbQYmywfPM0ua14uRq14u07txC0urVW9ssYWNlPLjBPDx2reW1gWJNqYI5W/DGo+K4aOHYQVaU5qcVJHGXdvK3rSpvh8uD7jfKzI5XG39dV0s7O5TytZK0uy3uGlps61xu1HpUC5lOEtj3nT6Ho0Lii+kgm4vGTjUGJYzOCYZKiQNNiW20NrrTGdaXstlhWt9HUWlUjFZNkux8eNeRpWX/AHHvNONE/wDj8TWj2vxSB+WR7iRvZNGAe3QOCxVxVi9r7zbLRVjWjmC7Yv8Ayix9lsfZWw5wMr2nK9l75Tv0PKCP/tFYUaqqRycvf2UrSrqN5T2p+41NqtrIqOzQO6TEXDL2DRzuPIOYbysK1dU9m9m7R+i53frN4jz8F9bCATbT4nVPysfJc7o4GkWH1eNbpJUF16s3hPuOkjo2yt460orrl9Y+BlGE45v/AIz7zr5O6XXvR1/f3/yYelaM3ep/x/gwVONYtTaSSVMX0jbg9Re0hy8dStDe2jZTs7C42wjF9X8PYWrgTZvY8PdnF0pYC8mwOZ2pGgA0vbsVnT1tRa28467dPp59EsRzs6kV1tdilbS1UkbKmXJo5ouCQHDde2tjcdVlArznCbSkdRo22tri2jOVNZ3Ps4kv2BfNJTCaaV8rpHOtmOjWtOXQDpBN1KtnJw1pPJSaXVOFfo6cUksd72kmUgqggCAju3WNexaY5Dllk4jCN4+M4dQ9JCj3FTUhs3ss9E2npFday9WO1+C7St2Y/iRY54nmLGFoc64sC++Xy2KgdNVxnLOpdjZKSg4LL3dm8mPBztBJN3WKZ7nyDjtc43JboHDsNj9ZS7Ws5ZjJ7Sj03Ywo6tSmsLc+vevr3E5Uw58j21+0raJjbAPlffI06NAG9zugXGnL6Vor1lTXvLLRujndzeXiK3vwRXzcYxascRG+dx5Ww+5tb2ttbtKg9JWqbs9h0ztLC1inNRX921/XUj6dh2Nx8b+N05pnPPka8kpqV1t295j6Royez1O5L5pHR2PxTEJayOKSabK3M97HizsrRpfM3MOMWrOhOpKootkbSVtaU7WVSEFncmub7cbskt2v2nbRMaA3PM++Vp0aAN7ndGo05VLr1+jXvKTRujndyeXiK3+S+thXzcXxascRG+d3OIfc2t6LttbtKg9JWqbs9h0rtbC0inNRX921vsfgj7dh+OR8b+N7JnPP2WvJKaldbdveeekaMns9TuS+LSOjsbimIS1jIpJpcrQ58jHizsrRYXuMw4zmLZQnUlUSbIuk7a0pWsqkILLwk1zfw3ZLIlo43EktBvv/AJrbsw+F2qwcUzlo1ZxWE/rwM4XpgVVwmYi6SpEV+JC0afzvGYn7Jb6VW3c8z1eR2GgrdQt+l4y+S2fPJvcGeBsfmqZGhxa7LGDqAQAXOtz6gDmsVnaUk/XZG07eSjihB4ysvwRY6nnMHxNE17S1wDmkWIIuCOkLxrOxnsZOLzF4Yija0BrQA1oAAG4AaAIljYJScm297OdtJiopaeSU2zAWYDyvdo0dV9T0ArCrU1IuRKsrZ3NeNPhx6uJUmzuGOrKpjHXcHEvldyloN3k9JJt1uVXSh0k8PtO0vblWtu5x4bF18O7f2Ez4T8IBjjqGjWOzHW+I48XyO0+spd5T2KS4FFoG6xUlRl/VtXWt/evkaHBfi+WR9M48WS72fOaOMB1tF/qlYWdTD1HxJGnrXWgq8d62Pq4Pv2dpZasDlSteFjwtN8yT8zVX3vtI6r7O/h1OteJn4M8RgiimEssUZMgID3tYSMgFxc6he2k4xi8vBr07Qq1KkHCLezgm+JMTj9F4zT+eZ+6l9LD9SKP0K5/bl3PyK34QsWp6maPuJD+5tcHPHeuuQQAeUCx13cZV91UjOS1TqdC2tahSl0qxl7F9bv4OxwZROihqZ33EZtbp7kHF5Hlt2FbrRNRlJ7iDp6SqVadGPtf/AFjBA62rfNI+V+r5HFx6zuA6BoB0AKDKTk8s6OlSjSgqcdy2fXzLm2ZwWOkgaxoGcgGR3K51tewbgFb0qahHBwd9dzuark93Be763nxXbWUEL3RyTBr26OAY91jv3taRdeSr04vDZnR0ZdVYKcIbH70vmzUn2xwp7S18oc07w6GQg9hYsXc0nsb+DN0dE30XmMcPrj5nWwjGaeqDjA8vDCATke0AnW3GAv2LbCpGfskO4tK1u0qqxn3p/LJWfCV7+d9HH+qrrv8AEOr0H+UXW/AnPB77wh65P7jlMtfwkc/pn85Ps+SJGpBVhAEBTO2+Meyap5B9ziuxnMbHjO7T6AFU3FTXn7kd1oq09Ht0n7Utr8F2LxJ5gezLW4eYJBZ8zS555WvcLt+zZvaFNp0MUtV8TnLvSLle9NDdF4XUt/ftKzw6rko6hr7EPheQ9vPY5ZG9ozDyFV0ZOnLPI6uvShdUHHhJbPmmXjTTtka17DdrgHNI3EOFwrlNNZR8/nCUJOMt62Fc8KtK8SwyWOQsLL8gcHE27QfQVAvE9ZM6j7PVI9HOnxznsOZsntb7CY6Mxd0Y52a4dlcDYDmsRxRzLXRuOjWMEvSOivS5KalhpY5oltLwi0Tu/bNH0lgcP9pJ9Ckq8g9+SlqaAuY+y0+3Hz2fEkOGYnS1PHheyQgW079oPIQeM29hv5lvhOE9sWVle3r2/q1ItfLyZAuFSleJ4pde5ujyA8gc1xceokOHkPMoV5F6yfA6P7P1YulKnxTz2NJeHxOfsntcaJjo3RCRjnF1w7K8EgA8liNOhYUbjo1jBJ0jor0uampYaWOaJZS8ItE7v2zR9JYHD/YSfQpKvIPfkpp6AuY+y0+3HzJDhuJ0tTx4XskIFrjv2g62IPGbew0KkQnCe2LyVle3rUPVqRa+XkzoLMjhAU9whU5ZXSk7pBG8dWQM/FhVVcxxVfvO30LUUrOKXDK+OfElvBdWNdTPj+FHISRy5X6g+UOHYpVnJODRS6fpONdT4NfFE0UsoggCAqnhJxju04haeJBv5jIRr9kadZcqy7qa0tVcDsNB2nRUellvl8v539xrbIbRw0IkLonySPI4wIADRuGvSSfIsaFaNPOUbtJaPqXbilJJL5ncruECnmjfG+nkLHtLTx27nC3lW+V3GSaaK+loKrSmpxqLK27mQKjqHxPZIw8djg4Hpab+QqDGTi8o6KrTjUg4S3PYXrhVcyeKOVnevaCOcc4PSDcdiuoSUoqSPnlejKjUlTlvRAOFjwtN8yT8zVBvfaidL9nfw6nWvE42zGyjq5j3tlbFkdlsYy++gN++Ft600aDqJtPBOv8ASkbOSi45ys78eDGP7HVVI0vOWWIb3svdvS5p3DpF+xKlvOCzvQs9LULmWp7MuT8H/g0tnH0fdmiqY57HEDMHlrWEnQuA3t59dOlY0nDW9dbDffK46Ju3lhr3Zb6uT7C4a+hDqeSGMBodE9jQBZozNIFgN29Wso5g4o4ejWca8as3nDTfYyimuIsbG41sd9xyKlPojWdhf1LO2RjXtN2vaHA9BFwrxNNZR82qQcJOEt62EPk4O4ZHOfJPMXvcXOLQxrbuNzYFpIGvOonoaby5P4F5HT1SEVGEFhbFv4dq+REts9n4qJ8TY3vfna5xz5bixAFsoG+58ijV6SptJMutF307uMpTSWMbs/ySzgo97zfTf+tqk2XsPrKb7Q/jQ/t8WRrhK9/O+jj/AFUe7/ELXQf5Rdb8Cc8HvvCHrk/uOUy1/DRz+mfzk+z5IkakFWEBG9vMZ9jUxDTaWW7GW3jTju7B6SFHuampD3stNEWnpFwm16sdr8F2v4FU4VPHFLG+RhkYwh2QG1yNW6817eRVkGlJNnY3EJ1KUoQeG9mSef8A6ZH4u/zg/ZTfTVyOd/6dn+4u4hm0mJR1M7pmMMecDM0kG7gLX0HMG+RRKs1OWslgvbG3nb0VSlLON3VyJ1wY4vnhdTu76LVvSxx/R1+whTbSpmOq+Bz2nrXUqqtHdLf1rzXiTGqpmStLJGtex2ha4Ag9hUtpSWGUcKkqclKDw0Res4PKF+rDLF0NcHN8jwVGlaQe7YW9LT1zDZLEuteWDiYhwbPaCYZw4gd69mW/1gf0WmVm8eqydR+0MW8VIY96fh/JC8Pr5KeRssZIcw35rjlaeg7lEjJwesuBf1qEK8HTnuf1kvWaCOaPK9rXscBdrhcEHXUK5aUlhnzyMp0p5i8NcURis4PKJ+rDLF0NcHN8jwVHlaQe7YW1LT1zH2sS615YOLiHBu9oJhmDyBox7Mt7fzAnXsWmVm17LJ9H7QRbxUhj3p+H8kMwzEH08jJoyQ5hB628rT0EaWUSE3FqSL24oRr03Snuf1kvqN1wDzq7PnLWNh9ICO7Y7NCtjGUhszL5HHvTfe13QdNeRaK9HpFs3lnozSDtJ+tti9/mvraVgW1uHyhxEkDxpmI4jhzX714Vb69KWdx1uba9p6uyS+PmmSCHhIqgONFC484zN9Fyt6vJ42pFZL7PUG9kpLuZoV+3ldLoHsiH9JtneVxJ8llhK6qS2ZwSaOg7Wntacuvd8MfHJKcJx0U2Esme68h7q1mY3L5DK+2/fuuegFSYVdSgpP62lPc2Lr6SlSisLZnHBYRXNA1ss8bZH2EkjQ5xOvHfxjfn1KgR9aSTe86ms3SpSlBeynhdS2Fr+0PDfkneel9ZWXotLl8Wcb993v6l3R8h7Q8N+Sd56X1k9Epcvix993v6l3R8iGcIGBU1G6HuPFEgfdheXG7SNeMSbca3YolzSjTa1S+0Pe1rqM+k24xtxjfw2HR4McdaC6le4cYl8WvL8Nv/ACH1lstKv9D7CJp6ybSuIrdsl4Pw7jV4U6yN1REwOBdGx2bXcXkEA9Nm37QsbySckuRu+z9KcaMptbG9nZ/k6HBRWR5Z4swzlzXgX1ItlNuogeULZZSWGiN9oaU9aFTGzGO0sB7QQQdQdCDuIKnHNptPKKR2rw1lLVSRNIyaOaL6hrxcA9Wo6gFT1oKE3E77R1xK4t41Gtu59a4k44O9pmysFPI4d1YOISdZGDk6XN3dVulTLWupLUe85/TWjnSn08F6r3+5+TNDbTYyTO6embnDjd8Y74OO9zRyg7yN/wCmu4tnnWgSNF6XgoKjXeMbnwxyZwME2qq6L3MWcwHwUoILb77bi3qOnQtNOvOnsLK70Zb3fr7nzXHwZ25OEua2lPGDzmRzh5Mo/FbvTZciAvs7TztqPuXmyK11ZUVspe4OlkNhaNpIaBuADb2Gp8pUWUpVHl7S4pUaNpTUI+qve/jksPgxppI4ZmyMfG7ut7PaWm2RutiNyn2kWovK4nM6eqQqVYODTWODzxZDuECsjkrZMrgQwNYSDpmaNfITbrBUS5knUeC80NSnC0jrLfl9jPvBduJ6WFsLGQua3NYuzZuM4u5HdK9p3UoR1VgxutDUriq6sm8vq6uRuu4Sqrkjp/I8/wDNZemz9xo/6eocZS+HkdTYnGaqtqHyTSDucLL5GgNZmfcAnlNg1+8neFtt6s6k25PYiHpWzoWlGMKcfWk972vC/lrcRXbPHW1dS5zXAxR8SPXQgb3fWPoAUavV1554FzoyydtQSa9Z7X5dnmSjYvZWhqaVksre6PcX3Ike0NyuIDbNcOQA9qk29CE4ZZUaU0ndULl04PCWOCfDOdqO77RMM+Rd52X11u9FpcvmV331e/r+EfI520OxlBHTTPYwxvYxzg4yPIBaL7nOI1tbtWFS2pqDaJNnpe7nXhCTym0sYXHZwRX2z+L+xaiOYG4abOAI4zHaOH69YCgU6mpJSOmvLT0ijKm+O7r4fXvJnt3icsL6apppS1ssZGZpBY8NIc27TodHlS7mbi1OL3lDoi2hVhUoV45cX2rg9u/gaFLwj1TRx44ZOkZmHt1IWEbya3pEmp9n6Dfqya7n5HziHCLVPYWsZHDcWLrl7h1XsAeu6SvJNbFg9o6AoRknKTl7t3mc/ZbZeare0uaW04ILnuBAeBva2/fX3X3Ba6NBze3cSdIaSp20Gk8z4Ll73yJHwhVc9JPDNBI6POwscAbsJjNxdp0Js8+RSLqUoSUosq9C0qVzRnSqxTw8+/b79/A59Lwj1TRZ8cMnSMzD26kLXG8nxWSVU+z9Bv1ZNdz8jHiPCJVSMLWMjhuCM1y9wvzXsAesFeTvJNbNh7Q0BQhJOUnL3bvPwNHZPZaaqkY5zSynaQXOcCA8A963nvuvuHoWNGg5vL3EnSOk6dvBpPM3uXL3vyLiAVqcOeoAgPl7A4WIBHMdQmMnqbTyjTODUhN+4QX5+5Mv+Cw6OHJG/wBLrpY15d7NmKmjb3rWt+a0D8FkopbjTKcpb22H00bt7Wm197QbX3phBTktzPg0MPycf2G/smquRl01T9T72bC9NYQGKSmjcbua1x5y0E+leNJmUZyjubR8to4gbhjARyhouPQmquR66s2sOT7waKI6ljCTy5Rf8E1VyPVVmv6n3hlJECCGMBG4hoB8tk1VyPHUm1htmdemBgdSREkljCTvJaCfwXmqjNVJpYTYFHECCGMBG4hov+Caq5HrqzezWfeZ16azWqsPgl8JHHJ89jXfiFjKEZb1k2U61Sn7EmuptGszZ+hBuKamB6IWeqsVRpr+ldxud9cvY6ku9m/HE1os0Bo5gAB6FmkluI0pOTy3k+rL08MHsGH5OP7Df2XmquRs6Wp+p97HsKH5OP7Df2TVXIdNU/U+9j2FD8nH9hv7JqrkOmqfqfez6ZSxi9mtF9DZoFx0phGLnJ72zz2JF8Rn2R+yaq5HvSz/AFMyRxNb3oDeoAfgiWDFyct7Ptenh8yMDhYgEcx1CYyeptbUY/YkXxGfZH7LzVXIy6Wf6mePpIyACxhA3AtBAvvtpomquQVSaeU2asmBUTu+p6d3XEw/osHSg98Ubo3tzHdUl3s9hwOjYbsp6dp52xMB8oCKlBbooTvLiaxKpJ9rN8BbCMY5qdj7ZmtdbdmANr7968aT3mUZyj7LwacmBUTu+p6c9cLD+iwdKD3xRvV7cx3VJd7PYMDo2G7KeBh52xMB8oCKlBbUkJ3lxNYlUk11s3wFsIx6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9k="/>
          <p:cNvSpPr>
            <a:spLocks noChangeAspect="1" noChangeArrowheads="1"/>
          </p:cNvSpPr>
          <p:nvPr userDrawn="1"/>
        </p:nvSpPr>
        <p:spPr bwMode="auto">
          <a:xfrm>
            <a:off x="84667" y="-999066"/>
            <a:ext cx="3911600" cy="2070100"/>
          </a:xfrm>
          <a:prstGeom prst="rect">
            <a:avLst/>
          </a:prstGeom>
          <a:noFill/>
        </p:spPr>
        <p:txBody>
          <a:bodyPr vert="horz" wrap="square" lIns="68580" tIns="34290" rIns="68580" bIns="34290" numCol="1" anchor="t" anchorCtr="0" compatLnSpc="1">
            <a:prstTxWarp prst="textNoShape">
              <a:avLst/>
            </a:prstTxWarp>
          </a:bodyPr>
          <a:lstStyle/>
          <a:p>
            <a:endParaRPr lang="de-DE" sz="13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7"/>
            <a:ext cx="7315200" cy="567267"/>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2389717" y="613833"/>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de-DE" dirty="0"/>
          </a:p>
        </p:txBody>
      </p:sp>
      <p:sp>
        <p:nvSpPr>
          <p:cNvPr id="4" name="Textplatzhalter 3"/>
          <p:cNvSpPr>
            <a:spLocks noGrp="1"/>
          </p:cNvSpPr>
          <p:nvPr>
            <p:ph type="body" sz="half" idx="2"/>
          </p:nvPr>
        </p:nvSpPr>
        <p:spPr>
          <a:xfrm>
            <a:off x="2389717" y="5367874"/>
            <a:ext cx="7315200" cy="8043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05E3E18A-9052-42F7-9B3C-C38E44AD69E1}"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4412ED6-C6BC-4738-9CF6-1D31032A7EA0}"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5174"/>
            <a:ext cx="2743200" cy="585046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5174"/>
            <a:ext cx="8026400" cy="585046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50DA9AC-588D-4249-B92C-80B25E3D8551}"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1492"/>
            <a:ext cx="10363200" cy="1468967"/>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0640C660-0D10-46F5-A8BF-CEB37E096553}"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657935B-3119-41E8-B881-D0CFB77D34AE}"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7"/>
            <a:ext cx="10363200" cy="1363133"/>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963084" y="2906185"/>
            <a:ext cx="10363200" cy="1500716"/>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F2B774EB-7C50-4C50-A05B-4B023E37F8FC}"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5"/>
            <a:ext cx="5384800" cy="45254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5"/>
            <a:ext cx="5384800" cy="45254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5AA4F61-3DBD-4494-9067-414C5891ACDB}"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4585"/>
            <a:ext cx="5386917" cy="641349"/>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Textmasterformate durch Klicken bearbeiten</a:t>
            </a:r>
          </a:p>
        </p:txBody>
      </p:sp>
      <p:sp>
        <p:nvSpPr>
          <p:cNvPr id="4" name="Inhaltsplatzhalter 3"/>
          <p:cNvSpPr>
            <a:spLocks noGrp="1"/>
          </p:cNvSpPr>
          <p:nvPr>
            <p:ph sz="half" idx="2"/>
          </p:nvPr>
        </p:nvSpPr>
        <p:spPr>
          <a:xfrm>
            <a:off x="609600" y="2175934"/>
            <a:ext cx="5386917" cy="394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3" y="1534585"/>
            <a:ext cx="5389033" cy="641349"/>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Textmasterformate durch Klicken bearbeiten</a:t>
            </a:r>
          </a:p>
        </p:txBody>
      </p:sp>
      <p:sp>
        <p:nvSpPr>
          <p:cNvPr id="6" name="Inhaltsplatzhalter 5"/>
          <p:cNvSpPr>
            <a:spLocks noGrp="1"/>
          </p:cNvSpPr>
          <p:nvPr>
            <p:ph sz="quarter" idx="4"/>
          </p:nvPr>
        </p:nvSpPr>
        <p:spPr>
          <a:xfrm>
            <a:off x="6193373" y="2175934"/>
            <a:ext cx="5389033" cy="394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64ABFCA-B30E-401A-B3FF-CAEDA4C75325}" type="datetime1">
              <a:rPr lang="de-DE" smtClean="0"/>
              <a:t>18.06.2020</a:t>
            </a:fld>
            <a:endParaRPr lang="de-DE" dirty="0"/>
          </a:p>
        </p:txBody>
      </p:sp>
      <p:sp>
        <p:nvSpPr>
          <p:cNvPr id="8" name="Fußzeilenplatzhalter 7"/>
          <p:cNvSpPr>
            <a:spLocks noGrp="1"/>
          </p:cNvSpPr>
          <p:nvPr>
            <p:ph type="ftr" sz="quarter" idx="11"/>
          </p:nvPr>
        </p:nvSpPr>
        <p:spPr/>
        <p:txBody>
          <a:bodyPr/>
          <a:lstStyle/>
          <a:p>
            <a:r>
              <a:rPr lang="de-DE" dirty="0"/>
              <a:t>APKV Workshop</a:t>
            </a:r>
          </a:p>
        </p:txBody>
      </p:sp>
      <p:sp>
        <p:nvSpPr>
          <p:cNvPr id="9" name="Foliennummernplatzhalter 8"/>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EE18CCF-0CA0-4674-B502-B871702341C1}" type="datetime1">
              <a:rPr lang="de-DE" smtClean="0"/>
              <a:t>18.06.2020</a:t>
            </a:fld>
            <a:endParaRPr lang="de-DE" dirty="0"/>
          </a:p>
        </p:txBody>
      </p:sp>
      <p:sp>
        <p:nvSpPr>
          <p:cNvPr id="4" name="Fußzeilenplatzhalter 3"/>
          <p:cNvSpPr>
            <a:spLocks noGrp="1"/>
          </p:cNvSpPr>
          <p:nvPr>
            <p:ph type="ftr" sz="quarter" idx="11"/>
          </p:nvPr>
        </p:nvSpPr>
        <p:spPr/>
        <p:txBody>
          <a:bodyPr/>
          <a:lstStyle/>
          <a:p>
            <a:r>
              <a:rPr lang="de-DE" dirty="0"/>
              <a:t>APKV Workshop</a:t>
            </a:r>
          </a:p>
        </p:txBody>
      </p:sp>
      <p:sp>
        <p:nvSpPr>
          <p:cNvPr id="5" name="Foliennummernplatzhalter 4"/>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C868D0C-4881-4B13-A68C-57CA6CE06CFE}" type="datetime1">
              <a:rPr lang="de-DE" smtClean="0"/>
              <a:t>18.06.2020</a:t>
            </a:fld>
            <a:endParaRPr lang="de-DE" dirty="0"/>
          </a:p>
        </p:txBody>
      </p:sp>
      <p:sp>
        <p:nvSpPr>
          <p:cNvPr id="3" name="Fußzeilenplatzhalter 2"/>
          <p:cNvSpPr>
            <a:spLocks noGrp="1"/>
          </p:cNvSpPr>
          <p:nvPr>
            <p:ph type="ftr" sz="quarter" idx="11"/>
          </p:nvPr>
        </p:nvSpPr>
        <p:spPr/>
        <p:txBody>
          <a:bodyPr/>
          <a:lstStyle/>
          <a:p>
            <a:r>
              <a:rPr lang="de-DE" dirty="0"/>
              <a:t>APKV Workshop</a:t>
            </a:r>
          </a:p>
        </p:txBody>
      </p:sp>
      <p:sp>
        <p:nvSpPr>
          <p:cNvPr id="4" name="Foliennummernplatzhalter 3"/>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1492"/>
            <a:ext cx="10363200" cy="1468967"/>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A593C43-063F-4CA2-9FEA-CAF0EB7858B9}"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9"/>
            <a:ext cx="4011084" cy="1162049"/>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4766733" y="273058"/>
            <a:ext cx="6815667" cy="585258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2"/>
            <a:ext cx="4011084" cy="46905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D586A577-2DF5-406F-9B7D-C0728FB1789F}"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7"/>
            <a:ext cx="7315200" cy="567267"/>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2389717" y="613833"/>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de-DE" dirty="0"/>
          </a:p>
        </p:txBody>
      </p:sp>
      <p:sp>
        <p:nvSpPr>
          <p:cNvPr id="4" name="Textplatzhalter 3"/>
          <p:cNvSpPr>
            <a:spLocks noGrp="1"/>
          </p:cNvSpPr>
          <p:nvPr>
            <p:ph type="body" sz="half" idx="2"/>
          </p:nvPr>
        </p:nvSpPr>
        <p:spPr>
          <a:xfrm>
            <a:off x="2389717" y="5367874"/>
            <a:ext cx="7315200" cy="8043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D07F72AD-CF59-47BB-A952-88A4C4885FC7}"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F8FADE1-0B42-49AA-BA3A-BECC76DF6E75}"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5174"/>
            <a:ext cx="2743200" cy="585046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5174"/>
            <a:ext cx="8026400" cy="585046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F8993D7-BE47-4D70-970A-C3262CC3DB2C}"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C259D0D6-3CBF-4FF9-9B90-A551D0F5782E}" type="slidenum">
              <a:rPr lang="de-DE" smtClean="0"/>
              <a:pPr/>
              <a:t>‹Nr.›</a:t>
            </a:fld>
            <a:endParaRPr lang="de-DE"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1492"/>
            <a:ext cx="10363200" cy="1468967"/>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2F337CE-EBAA-4716-836D-20CA122ED218}"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5D67DE7-481B-485A-AF03-E9C7544AA40F}"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7"/>
            <a:ext cx="10363200" cy="1363133"/>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963084" y="2906185"/>
            <a:ext cx="10363200" cy="1500716"/>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5726E53A-854A-40CB-BA99-4B5CF8F52B61}"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5"/>
            <a:ext cx="5384800" cy="45254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5"/>
            <a:ext cx="5384800" cy="45254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6F6F1B6-6DCF-4AA5-99B1-F008E2BF31B1}"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4585"/>
            <a:ext cx="5386917" cy="641349"/>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Textmasterformate durch Klicken bearbeiten</a:t>
            </a:r>
          </a:p>
        </p:txBody>
      </p:sp>
      <p:sp>
        <p:nvSpPr>
          <p:cNvPr id="4" name="Inhaltsplatzhalter 3"/>
          <p:cNvSpPr>
            <a:spLocks noGrp="1"/>
          </p:cNvSpPr>
          <p:nvPr>
            <p:ph sz="half" idx="2"/>
          </p:nvPr>
        </p:nvSpPr>
        <p:spPr>
          <a:xfrm>
            <a:off x="609600" y="2175934"/>
            <a:ext cx="5386917" cy="394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3" y="1534585"/>
            <a:ext cx="5389033" cy="641349"/>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Textmasterformate durch Klicken bearbeiten</a:t>
            </a:r>
          </a:p>
        </p:txBody>
      </p:sp>
      <p:sp>
        <p:nvSpPr>
          <p:cNvPr id="6" name="Inhaltsplatzhalter 5"/>
          <p:cNvSpPr>
            <a:spLocks noGrp="1"/>
          </p:cNvSpPr>
          <p:nvPr>
            <p:ph sz="quarter" idx="4"/>
          </p:nvPr>
        </p:nvSpPr>
        <p:spPr>
          <a:xfrm>
            <a:off x="6193373" y="2175934"/>
            <a:ext cx="5389033" cy="394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F088E1A-C231-4AB1-B2A8-B882C0A9F85E}" type="datetime1">
              <a:rPr lang="de-DE" smtClean="0"/>
              <a:t>18.06.2020</a:t>
            </a:fld>
            <a:endParaRPr lang="de-DE" dirty="0"/>
          </a:p>
        </p:txBody>
      </p:sp>
      <p:sp>
        <p:nvSpPr>
          <p:cNvPr id="8" name="Fußzeilenplatzhalter 7"/>
          <p:cNvSpPr>
            <a:spLocks noGrp="1"/>
          </p:cNvSpPr>
          <p:nvPr>
            <p:ph type="ftr" sz="quarter" idx="11"/>
          </p:nvPr>
        </p:nvSpPr>
        <p:spPr/>
        <p:txBody>
          <a:bodyPr/>
          <a:lstStyle/>
          <a:p>
            <a:r>
              <a:rPr lang="de-DE" dirty="0"/>
              <a:t>APKV Workshop</a:t>
            </a:r>
          </a:p>
        </p:txBody>
      </p:sp>
      <p:sp>
        <p:nvSpPr>
          <p:cNvPr id="9" name="Foliennummernplatzhalter 8"/>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0E2E8B3F-62C7-48DB-AC9B-33196FDFAE1A}" type="datetime1">
              <a:rPr lang="de-DE" smtClean="0"/>
              <a:t>18.06.2020</a:t>
            </a:fld>
            <a:endParaRPr lang="de-DE" dirty="0"/>
          </a:p>
        </p:txBody>
      </p:sp>
      <p:sp>
        <p:nvSpPr>
          <p:cNvPr id="4" name="Fußzeilenplatzhalter 3"/>
          <p:cNvSpPr>
            <a:spLocks noGrp="1"/>
          </p:cNvSpPr>
          <p:nvPr>
            <p:ph type="ftr" sz="quarter" idx="11"/>
          </p:nvPr>
        </p:nvSpPr>
        <p:spPr/>
        <p:txBody>
          <a:bodyPr/>
          <a:lstStyle/>
          <a:p>
            <a:r>
              <a:rPr lang="de-DE" dirty="0"/>
              <a:t>APKV Workshop</a:t>
            </a:r>
          </a:p>
        </p:txBody>
      </p:sp>
      <p:sp>
        <p:nvSpPr>
          <p:cNvPr id="5" name="Foliennummernplatzhalter 4"/>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864F336-96E1-46D4-8C39-56F655247ABD}"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D990324-CD09-42B4-8F00-411DAB19936A}" type="datetime1">
              <a:rPr lang="de-DE" smtClean="0"/>
              <a:t>18.06.2020</a:t>
            </a:fld>
            <a:endParaRPr lang="de-DE" dirty="0"/>
          </a:p>
        </p:txBody>
      </p:sp>
      <p:sp>
        <p:nvSpPr>
          <p:cNvPr id="3" name="Fußzeilenplatzhalter 2"/>
          <p:cNvSpPr>
            <a:spLocks noGrp="1"/>
          </p:cNvSpPr>
          <p:nvPr>
            <p:ph type="ftr" sz="quarter" idx="11"/>
          </p:nvPr>
        </p:nvSpPr>
        <p:spPr/>
        <p:txBody>
          <a:bodyPr/>
          <a:lstStyle/>
          <a:p>
            <a:r>
              <a:rPr lang="de-DE" dirty="0"/>
              <a:t>APKV Workshop</a:t>
            </a:r>
          </a:p>
        </p:txBody>
      </p:sp>
      <p:sp>
        <p:nvSpPr>
          <p:cNvPr id="4" name="Foliennummernplatzhalter 3"/>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9"/>
            <a:ext cx="4011084" cy="1162049"/>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4766733" y="273058"/>
            <a:ext cx="6815667" cy="585258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2"/>
            <a:ext cx="4011084" cy="46905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2F9CDFDC-C6A3-4B8A-ACD8-7E46AA49BDD0}"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7"/>
            <a:ext cx="7315200" cy="567267"/>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2389717" y="613833"/>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de-DE" dirty="0"/>
          </a:p>
        </p:txBody>
      </p:sp>
      <p:sp>
        <p:nvSpPr>
          <p:cNvPr id="4" name="Textplatzhalter 3"/>
          <p:cNvSpPr>
            <a:spLocks noGrp="1"/>
          </p:cNvSpPr>
          <p:nvPr>
            <p:ph type="body" sz="half" idx="2"/>
          </p:nvPr>
        </p:nvSpPr>
        <p:spPr>
          <a:xfrm>
            <a:off x="2389717" y="5367874"/>
            <a:ext cx="7315200" cy="8043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0B3C49D-0652-43C2-BE1E-8464D41F3022}"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FA3FB2B-DE6D-4A91-B7AE-20BB040C8851}"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5174"/>
            <a:ext cx="2743200" cy="585046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5174"/>
            <a:ext cx="8026400" cy="585046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0670D16-E277-47DC-8380-D9910CC693F3}"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2510B72C-2655-4D9A-8756-DA0FB09FC9E1}" type="slidenum">
              <a:rPr lang="de-DE" smtClean="0"/>
              <a:pPr/>
              <a:t>‹Nr.›</a:t>
            </a:fld>
            <a:endParaRPr lang="de-DE"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xperte-kv">
    <p:spTree>
      <p:nvGrpSpPr>
        <p:cNvPr id="1" name=""/>
        <p:cNvGrpSpPr/>
        <p:nvPr/>
      </p:nvGrpSpPr>
      <p:grpSpPr>
        <a:xfrm>
          <a:off x="0" y="0"/>
          <a:ext cx="0" cy="0"/>
          <a:chOff x="0" y="0"/>
          <a:chExt cx="0" cy="0"/>
        </a:xfrm>
      </p:grpSpPr>
      <p:sp>
        <p:nvSpPr>
          <p:cNvPr id="15" name="Rechteck 14"/>
          <p:cNvSpPr/>
          <p:nvPr userDrawn="1"/>
        </p:nvSpPr>
        <p:spPr>
          <a:xfrm>
            <a:off x="-144693" y="6381328"/>
            <a:ext cx="12336693" cy="504056"/>
          </a:xfrm>
          <a:prstGeom prst="rect">
            <a:avLst/>
          </a:prstGeom>
          <a:gradFill flip="none" rotWithShape="1">
            <a:gsLst>
              <a:gs pos="0">
                <a:srgbClr val="FF0000">
                  <a:lumMod val="71000"/>
                </a:srgbClr>
              </a:gs>
              <a:gs pos="59000">
                <a:srgbClr val="C9E828">
                  <a:lumMod val="89000"/>
                </a:srgbClr>
              </a:gs>
              <a:gs pos="100000">
                <a:srgbClr val="6CBD09"/>
              </a:gs>
              <a:gs pos="0">
                <a:srgbClr val="FF0000"/>
              </a:gs>
              <a:gs pos="17000">
                <a:srgbClr val="FFFF00">
                  <a:lumMod val="92000"/>
                </a:srgbClr>
              </a:gs>
            </a:gsLst>
            <a:path path="circle">
              <a:fillToRect l="100000" t="100000"/>
            </a:path>
            <a:tileRect r="-100000" b="-100000"/>
          </a:gradFill>
          <a:ln>
            <a:gradFill flip="none" rotWithShape="1">
              <a:gsLst>
                <a:gs pos="0">
                  <a:schemeClr val="accent1">
                    <a:tint val="66000"/>
                    <a:satMod val="160000"/>
                  </a:schemeClr>
                </a:gs>
                <a:gs pos="16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38100" dir="2700000" algn="tl" rotWithShape="0">
              <a:prstClr val="black">
                <a:alpha val="40000"/>
              </a:prstClr>
            </a:outerShdw>
            <a:reflection endPos="0" dir="5400000" sy="-100000" algn="bl" rotWithShape="0"/>
          </a:effectLst>
        </p:spPr>
        <p:style>
          <a:lnRef idx="1">
            <a:schemeClr val="dk1"/>
          </a:lnRef>
          <a:fillRef idx="2">
            <a:schemeClr val="dk1"/>
          </a:fillRef>
          <a:effectRef idx="1">
            <a:schemeClr val="dk1"/>
          </a:effectRef>
          <a:fontRef idx="minor">
            <a:schemeClr val="dk1"/>
          </a:fontRef>
        </p:style>
        <p:txBody>
          <a:bodyPr rtlCol="0" anchor="ctr"/>
          <a:lstStyle/>
          <a:p>
            <a:pPr algn="ctr"/>
            <a:endParaRPr lang="de-DE" sz="1350" dirty="0">
              <a:solidFill>
                <a:prstClr val="black"/>
              </a:solidFill>
            </a:endParaRPr>
          </a:p>
        </p:txBody>
      </p:sp>
      <p:sp>
        <p:nvSpPr>
          <p:cNvPr id="10" name="Textfeld 9"/>
          <p:cNvSpPr txBox="1"/>
          <p:nvPr userDrawn="1"/>
        </p:nvSpPr>
        <p:spPr>
          <a:xfrm>
            <a:off x="0" y="6453339"/>
            <a:ext cx="2927648" cy="213585"/>
          </a:xfrm>
          <a:prstGeom prst="rect">
            <a:avLst/>
          </a:prstGeom>
          <a:noFill/>
        </p:spPr>
        <p:txBody>
          <a:bodyPr wrap="square" rtlCol="0">
            <a:spAutoFit/>
          </a:bodyPr>
          <a:lstStyle/>
          <a:p>
            <a:r>
              <a:rPr lang="de-DE" sz="788" dirty="0">
                <a:solidFill>
                  <a:prstClr val="white"/>
                </a:solidFill>
              </a:rPr>
              <a:t> © Copyright  Trautner FinanzService</a:t>
            </a:r>
          </a:p>
        </p:txBody>
      </p:sp>
      <p:sp>
        <p:nvSpPr>
          <p:cNvPr id="9" name="Titel 6"/>
          <p:cNvSpPr>
            <a:spLocks noGrp="1"/>
          </p:cNvSpPr>
          <p:nvPr userDrawn="1"/>
        </p:nvSpPr>
        <p:spPr>
          <a:xfrm>
            <a:off x="2488704" y="3099958"/>
            <a:ext cx="7214592" cy="65808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2000" kern="1200" baseline="0">
                <a:solidFill>
                  <a:schemeClr val="bg1">
                    <a:lumMod val="65000"/>
                  </a:schemeClr>
                </a:solidFill>
                <a:latin typeface="+mj-lt"/>
                <a:ea typeface="+mj-ea"/>
                <a:cs typeface="+mj-cs"/>
              </a:defRPr>
            </a:lvl1pPr>
          </a:lstStyle>
          <a:p>
            <a:endParaRPr lang="de-DE" sz="1500" dirty="0">
              <a:solidFill>
                <a:prstClr val="white">
                  <a:lumMod val="65000"/>
                </a:prstClr>
              </a:solidFill>
            </a:endParaRPr>
          </a:p>
        </p:txBody>
      </p:sp>
      <p:sp>
        <p:nvSpPr>
          <p:cNvPr id="11" name="Textfeld 10"/>
          <p:cNvSpPr txBox="1"/>
          <p:nvPr userDrawn="1"/>
        </p:nvSpPr>
        <p:spPr>
          <a:xfrm>
            <a:off x="143342" y="164642"/>
            <a:ext cx="2028119" cy="253916"/>
          </a:xfrm>
          <a:prstGeom prst="rect">
            <a:avLst/>
          </a:prstGeom>
          <a:noFill/>
        </p:spPr>
        <p:txBody>
          <a:bodyPr wrap="none" rtlCol="0">
            <a:spAutoFit/>
          </a:bodyPr>
          <a:lstStyle/>
          <a:p>
            <a:r>
              <a:rPr lang="de-DE" sz="1050" dirty="0">
                <a:solidFill>
                  <a:prstClr val="white">
                    <a:lumMod val="75000"/>
                  </a:prstClr>
                </a:solidFill>
              </a:rPr>
              <a:t>Betriebliche Krankenversicherung</a:t>
            </a:r>
            <a:endParaRPr lang="de-DE" sz="1050" i="1" dirty="0">
              <a:solidFill>
                <a:srgbClr val="C00000"/>
              </a:solidFill>
            </a:endParaRPr>
          </a:p>
        </p:txBody>
      </p:sp>
      <p:sp>
        <p:nvSpPr>
          <p:cNvPr id="26" name="Foliennummernplatzhalter 25"/>
          <p:cNvSpPr>
            <a:spLocks noGrp="1"/>
          </p:cNvSpPr>
          <p:nvPr>
            <p:ph type="sldNum" sz="quarter" idx="11"/>
          </p:nvPr>
        </p:nvSpPr>
        <p:spPr>
          <a:xfrm>
            <a:off x="8737601" y="6356352"/>
            <a:ext cx="2927019" cy="501648"/>
          </a:xfrm>
        </p:spPr>
        <p:txBody>
          <a:bodyPr/>
          <a:lstStyle>
            <a:lvl1pPr>
              <a:defRPr>
                <a:solidFill>
                  <a:schemeClr val="bg1"/>
                </a:solidFill>
              </a:defRPr>
            </a:lvl1pPr>
          </a:lstStyle>
          <a:p>
            <a:fld id="{0FFBBF8E-263D-497E-8C98-042049DB03ED}" type="slidenum">
              <a:rPr lang="de-DE" smtClean="0">
                <a:solidFill>
                  <a:prstClr val="white"/>
                </a:solidFill>
              </a:rPr>
              <a:pPr/>
              <a:t>‹Nr.›</a:t>
            </a:fld>
            <a:endParaRPr lang="de-DE" dirty="0">
              <a:solidFill>
                <a:prstClr val="white"/>
              </a:solidFill>
            </a:endParaRPr>
          </a:p>
        </p:txBody>
      </p:sp>
      <p:cxnSp>
        <p:nvCxnSpPr>
          <p:cNvPr id="30" name="Gerade Verbindung 29"/>
          <p:cNvCxnSpPr/>
          <p:nvPr userDrawn="1"/>
        </p:nvCxnSpPr>
        <p:spPr>
          <a:xfrm>
            <a:off x="239349" y="548680"/>
            <a:ext cx="1017713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4751851" y="6453341"/>
            <a:ext cx="2592288" cy="230832"/>
          </a:xfrm>
          <a:prstGeom prst="rect">
            <a:avLst/>
          </a:prstGeom>
          <a:noFill/>
        </p:spPr>
        <p:txBody>
          <a:bodyPr wrap="square" rtlCol="0">
            <a:spAutoFit/>
          </a:bodyPr>
          <a:lstStyle/>
          <a:p>
            <a:pPr algn="ctr"/>
            <a:r>
              <a:rPr lang="de-DE" sz="900" dirty="0" err="1">
                <a:solidFill>
                  <a:prstClr val="white"/>
                </a:solidFill>
              </a:rPr>
              <a:t>bKV</a:t>
            </a:r>
            <a:endParaRPr lang="de-DE" sz="900" dirty="0">
              <a:solidFill>
                <a:prstClr val="white"/>
              </a:solidFill>
            </a:endParaRPr>
          </a:p>
        </p:txBody>
      </p:sp>
      <p:sp>
        <p:nvSpPr>
          <p:cNvPr id="91138" name="AutoShape 2" descr="data:image/jpeg;base64,/9j/4AAQSkZJRgABAQAAAQABAAD/2wCEAAkGBw8REhMUEhQSEhIUFxUXFxUUFBgUEhUYFBYiGBYdGhgZHCggGBolHBUUITEhJTUrLi8uGCAzODMuNyk5MSwBCgoKDg0OGxAQGzAkICQ1NC8vNDQ3LCwsNSwsMCwsLCw0LDU0LCwsLDQsLC8tLCwvLCw0LDQsNCwsLC80LCwsLP/AABEIAKMBNAMBEQACEQEDEQH/xAAbAAEAAgMBAQAAAAAAAAAAAAAABgcDBAUBAv/EAEsQAAEDAgMCBwgQBQMFAQAAAAEAAgMEEQUSIQYxByJBUWFxgRMyM1SRk6HSFBYjNEJSU3JzgpKUsbLB0SRiY7O0dKLCFUNEw/AX/8QAGwEBAAIDAQEAAAAAAAAAAAAAAAQFAgMGAQf/xAA+EQACAQMABgYHBwMDBQAAAAAAAQIDBBEFEiExQVETcYGRwdEUIjJhobHwBhUzNFJT4UJy8SM1khYkYsLS/9oADAMBAAIRAxEAPwC8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GliuKQ0zM8zsovYAAue9x3NYxt3PcfigErGUlFa0nhAiG0GI1s0T33dSRNMZbG0ju7+OB7q8XDGm/eMudNXalqo3pmNS5hRorY3ht+C8X3G3osJtmLCcMikjzvD3OMk9yZZOSd4G53MAFU6Qv7mFzOMZtJM2whFxWw3P+i0/xXedl9dQ/vG7/AHH3mepHkP8AotP8V3nZfXT7xu/3H3jUjyI3tfAIPBGRmamqL2lk1yz0wB1doQHu1HOVe6Fuq1VVekk3hLGe08hTi6sFjY2vmRO7/lJ/Py+upfT1OZ2f3da/truGZ/yk/n5fXTp6nMfd9r+2u4Zn/KT+fl9dOnqcx932v7a7g6olLIW91my91rP+9JfRlLbXNc2zu+0VJnUkqMZZ2/5Ka3tKMtI1abitVLYuH9IzP+Un8/L66jdPU5lz93Wv7a7hmf8AKT+fl9dOnqcx932v7a7jFVySBjyJZwQ1xHu8vIPnr1V6md5jPR9rqv8A01u5G9ik0jqia8k2jowLTSNAHcGHcHW3kntW+5qzjPCZXaIs6FS2U5wTeWa2Z/yk/n5fXUfp6nMs/u+1/bXcMz/lJ/Py+unT1OY+77X9tdwzP+Un8/L66dPU5j7vtf213HzJKWgl0swA1JNRKAB0nOvVWqN4TZ5Kxs4rMoRSRJtmtjKyss+WSppqc63M0oqJR/I1zvc2/wAzhfmbuKnUadTfOXYc3f3dpthb0114+Xm+4tjDaGOCNscYIa0WGZxe49LnOJLj0lSSlNlAEAQBAEAQBAEAQBAEAQBAEAQBAEAQEcxDaTM50VG1s0guHSu96xEGxBcNZHjXiM3Ws4suFX3ukaNqvW2y5Lf/AB9YyZwg5GhTUADzLI501QQQZX2uGne1jRpEzQcVu+1ySdVyF5pCtdP13s5cP56yTCCjuMW0XveTrj/uNXmjvzdPrQqeyz3AfAj6So/yHr3Sf5up1in7KOioJmEBD9vvg/6ap/yKVdFoDdW6l4iH41P+5fNEQU4708Q8CAx8kX0tb+SkUuf5eP1zKK2/3St1L5RMiiF6EBhrfByfMd+Ur1bzCp7D6mbuIeHn+dH/AGI1Iu/xCs0J+TXW/mYFGLYIDNQUc1RJ3KnjMsmlwNGRg8sj9zG+k2NgVupUJVN24g3mkaNqvWeZcuP8FmbLbBQ0xbLUEVFS3VptaGI/02He4fHdc77Zb2VlSoxp7jkLzSFa6frvC4Lh/L95M1tIIQBAEAQBAEAQBAEAQBAEAQBAEAQBAaOK4tBTNDpXWzHKxoBdJI618rGDV7rA6DmWM5xhFyk8JDGSN1MtTWeGvT05/wDHY73V4/rSNOg/psNudzgbLmL/AE43mFvs9/ly6/kSIUeMjahiaxrWsaGsaAGtaAGtA3AAaALnJScnl7Wbz7XgObtF73k64/7jVN0d+bp9aMKnss9wHwI+kqP8h690n+bqdYp+yjoqCZhAQ/b74P8Apqn/ACKVdFoDdW6l4iH49P8AuXzREFOO9PEPAgMZ3RfS1v5KRS5/l4/XMorb/da3Uv8A1MiiF6EBhrfByfMd+Ur1bzCp7D6mbuIeHn+dH/YjUi7/ABCs0J+UXW/ma0kjWglxAA5ToFHSbeEWk5xhFyk8JEp2Z2Hqauz589LT6GxFqmUdAPgW9LuNv0boVOpWnGfcc1facbzC3/5eS8X3FpYVhcFLGI4GNjYNbN5Sd5JOrnHlJ1KnbjnG3J5e1m4h4EAQBAEAQBAEAQBAEAQBAEAQBAEAQEartpHSEx0TWyuBLXzvuaaIjQjQgzPB+C0gAghzmlV17pOjarD2y5Lx5fWwzhByNOkw4McZHufNO64dNJYvsfgtAAEbNBxWgDlNzquPu7+tdSzN7OXD695KjBR3G5ZQzIWQCyA520Q/h5OuP+41TdHfm6fWjCp7LGAeBH0lR/kPXuk/zdTrFP2UdBQTMICIbffB/wBNU/5FKui0BurdS8RD8an/AHL5oiCnHeniHgQGM7ovpa38lIpdT8vH65lFbf7pW6l8omRRC9CAw1vg5PmO/KV6t5hU9h9TOoKCoqaueKnjMsmaMk97FGDBHYyPtZo6NXGxsDZTqtCVSr7jnLHSVG1s0ntll7PPkWRstsJBSkSzEVFSNQ9zbRxH+kw3sd/GN3dIGilU6Uaa2FNd31a6eZvZwXD695L1sIYQBAEAQBAEAQBAEAQBAEAQBAEAQBAEBjqIGSNcx7WvY4Wc1wu1wO8EHeEByW7I4WBYUVGBzCnjt+VY6sXwA9qWGeJUn3eP1U1I8ge+1LDPEqT7vH6qakeQHtSwzxKk+7x+qmpHkB7UsM8SpPu8fqpqR5A9bsphoIIo6QEEEEQR3BBuCOLvBCKMVwAk2Uw1xLnUdIXOJJJgjJJJuSTl1JJJTVT4A+fajhfiVH93j9VNSPID2o4X4lR/d4/VTUjyB9x7LYc3NlpKVuZpa60EYzNJBLTxdRdrTboC9SS3Axe03CvEaL7tF6qYRlry5j2m4V4jRfdovVTCGvLmPabhXiNF92i9VMIa8uZ9u2Twwtaw0dIWNLi1pp48rS+2YgZbAnK2/PlHMvcHmXnOT49puFeI0X3aL1V5hHuvLmPabhXiNF92i9VMIa8uYOxuE+I0X3aL1UwhrS5nYhgYwWY1rRzNAA5uTqC9MTIgCAIAgCAIAgCAIAgCAIDy6A9QBAEB5dAeoAgCAIAgCAIAgCAIAgCAIAgPLoD1AEAQBAEAQBAEAQBAEAQHl0AugPUAQBAeXQBAcKqnmLxYuy5iCRujGfKL2IG7jah28bgtLcs/X18yfTjTUNuM479mf42Nd52KKQujY42JIBuNAekdC2xeUQ6kdWbSMOK4lFTRukldlaO0k8gA5SV5Oagsszt7epXmqdNZf1tK1xfhBqpCRDaBnPYPk7SdB2DtVdUu5v2dh1dtoKhBf6vrPuXma8LscmGZprCOe7oweq9rjqXi6eW1ZNkloyk9WWp8/MxVGMYxT+EkqY+mRt2nqc5pBWLqVob20ZwtNH1/YjF9T29yZY+xtRUy0zJKh2Z8l3DitbZm5vegbwM31lYUHJwzI5bSdOjTuHTorCWzjv4+XYdxbiAVpt1tTM2o7lTyujbELPLTo551I3fBFh1k8yrrivJTxF7jqtE6Npuh0laKbluzy/nyODUbQYmywfPM0ua14uRq14u07txC0urVW9ssYWNlPLjBPDx2reW1gWJNqYI5W/DGo+K4aOHYQVaU5qcVJHGXdvK3rSpvh8uD7jfKzI5XG39dV0s7O5TytZK0uy3uGlps61xu1HpUC5lOEtj3nT6Ho0Lii+kgm4vGTjUGJYzOCYZKiQNNiW20NrrTGdaXstlhWt9HUWlUjFZNkux8eNeRpWX/AHHvNONE/wDj8TWj2vxSB+WR7iRvZNGAe3QOCxVxVi9r7zbLRVjWjmC7Yv8Ayix9lsfZWw5wMr2nK9l75Tv0PKCP/tFYUaqqRycvf2UrSrqN5T2p+41NqtrIqOzQO6TEXDL2DRzuPIOYbysK1dU9m9m7R+i53frN4jz8F9bCATbT4nVPysfJc7o4GkWH1eNbpJUF16s3hPuOkjo2yt460orrl9Y+BlGE45v/AIz7zr5O6XXvR1/f3/yYelaM3ep/x/gwVONYtTaSSVMX0jbg9Re0hy8dStDe2jZTs7C42wjF9X8PYWrgTZvY8PdnF0pYC8mwOZ2pGgA0vbsVnT1tRa28467dPp59EsRzs6kV1tdilbS1UkbKmXJo5ouCQHDde2tjcdVlArznCbSkdRo22tri2jOVNZ3Ps4kv2BfNJTCaaV8rpHOtmOjWtOXQDpBN1KtnJw1pPJSaXVOFfo6cUksd72kmUgqggCAju3WNexaY5Dllk4jCN4+M4dQ9JCj3FTUhs3ss9E2npFday9WO1+C7St2Y/iRY54nmLGFoc64sC++Xy2KgdNVxnLOpdjZKSg4LL3dm8mPBztBJN3WKZ7nyDjtc43JboHDsNj9ZS7Ws5ZjJ7Sj03Ywo6tSmsLc+vevr3E5Uw58j21+0raJjbAPlffI06NAG9zugXGnL6Vor1lTXvLLRujndzeXiK3vwRXzcYxascRG+dx5Ww+5tb2ttbtKg9JWqbs9h0ztLC1inNRX921/XUj6dh2Nx8b+N05pnPPka8kpqV1t295j6Royez1O5L5pHR2PxTEJayOKSabK3M97HizsrRpfM3MOMWrOhOpKootkbSVtaU7WVSEFncmub7cbskt2v2nbRMaA3PM++Vp0aAN7ndGo05VLr1+jXvKTRujndyeXiK3+S+thXzcXxascRG+d3OIfc2t6LttbtKg9JWqbs9h0rtbC0inNRX921vsfgj7dh+OR8b+N7JnPP2WvJKaldbdveeekaMns9TuS+LSOjsbimIS1jIpJpcrQ58jHizsrRYXuMw4zmLZQnUlUSbIuk7a0pWsqkILLwk1zfw3ZLIlo43EktBvv/AJrbsw+F2qwcUzlo1ZxWE/rwM4XpgVVwmYi6SpEV+JC0afzvGYn7Jb6VW3c8z1eR2GgrdQt+l4y+S2fPJvcGeBsfmqZGhxa7LGDqAQAXOtz6gDmsVnaUk/XZG07eSjihB4ysvwRY6nnMHxNE17S1wDmkWIIuCOkLxrOxnsZOLzF4Yija0BrQA1oAAG4AaAIljYJScm297OdtJiopaeSU2zAWYDyvdo0dV9T0ArCrU1IuRKsrZ3NeNPhx6uJUmzuGOrKpjHXcHEvldyloN3k9JJt1uVXSh0k8PtO0vblWtu5x4bF18O7f2Ez4T8IBjjqGjWOzHW+I48XyO0+spd5T2KS4FFoG6xUlRl/VtXWt/evkaHBfi+WR9M48WS72fOaOMB1tF/qlYWdTD1HxJGnrXWgq8d62Pq4Pv2dpZasDlSteFjwtN8yT8zVX3vtI6r7O/h1OteJn4M8RgiimEssUZMgID3tYSMgFxc6he2k4xi8vBr07Qq1KkHCLezgm+JMTj9F4zT+eZ+6l9LD9SKP0K5/bl3PyK34QsWp6maPuJD+5tcHPHeuuQQAeUCx13cZV91UjOS1TqdC2tahSl0qxl7F9bv4OxwZROihqZ33EZtbp7kHF5Hlt2FbrRNRlJ7iDp6SqVadGPtf/AFjBA62rfNI+V+r5HFx6zuA6BoB0AKDKTk8s6OlSjSgqcdy2fXzLm2ZwWOkgaxoGcgGR3K51tewbgFb0qahHBwd9dzuark93Be763nxXbWUEL3RyTBr26OAY91jv3taRdeSr04vDZnR0ZdVYKcIbH70vmzUn2xwp7S18oc07w6GQg9hYsXc0nsb+DN0dE30XmMcPrj5nWwjGaeqDjA8vDCATke0AnW3GAv2LbCpGfskO4tK1u0qqxn3p/LJWfCV7+d9HH+qrrv8AEOr0H+UXW/AnPB77wh65P7jlMtfwkc/pn85Ps+SJGpBVhAEBTO2+Meyap5B9ziuxnMbHjO7T6AFU3FTXn7kd1oq09Ht0n7Utr8F2LxJ5gezLW4eYJBZ8zS555WvcLt+zZvaFNp0MUtV8TnLvSLle9NDdF4XUt/ftKzw6rko6hr7EPheQ9vPY5ZG9ozDyFV0ZOnLPI6uvShdUHHhJbPmmXjTTtka17DdrgHNI3EOFwrlNNZR8/nCUJOMt62Fc8KtK8SwyWOQsLL8gcHE27QfQVAvE9ZM6j7PVI9HOnxznsOZsntb7CY6Mxd0Y52a4dlcDYDmsRxRzLXRuOjWMEvSOivS5KalhpY5oltLwi0Tu/bNH0lgcP9pJ9Ckq8g9+SlqaAuY+y0+3Hz2fEkOGYnS1PHheyQgW079oPIQeM29hv5lvhOE9sWVle3r2/q1ItfLyZAuFSleJ4pde5ujyA8gc1xceokOHkPMoV5F6yfA6P7P1YulKnxTz2NJeHxOfsntcaJjo3RCRjnF1w7K8EgA8liNOhYUbjo1jBJ0jor0uampYaWOaJZS8ItE7v2zR9JYHD/YSfQpKvIPfkpp6AuY+y0+3HzJDhuJ0tTx4XskIFrjv2g62IPGbew0KkQnCe2LyVle3rUPVqRa+XkzoLMjhAU9whU5ZXSk7pBG8dWQM/FhVVcxxVfvO30LUUrOKXDK+OfElvBdWNdTPj+FHISRy5X6g+UOHYpVnJODRS6fpONdT4NfFE0UsoggCAqnhJxju04haeJBv5jIRr9kadZcqy7qa0tVcDsNB2nRUellvl8v539xrbIbRw0IkLonySPI4wIADRuGvSSfIsaFaNPOUbtJaPqXbilJJL5ncruECnmjfG+nkLHtLTx27nC3lW+V3GSaaK+loKrSmpxqLK27mQKjqHxPZIw8djg4Hpab+QqDGTi8o6KrTjUg4S3PYXrhVcyeKOVnevaCOcc4PSDcdiuoSUoqSPnlejKjUlTlvRAOFjwtN8yT8zVBvfaidL9nfw6nWvE42zGyjq5j3tlbFkdlsYy++gN++Ft600aDqJtPBOv8ASkbOSi45ys78eDGP7HVVI0vOWWIb3svdvS5p3DpF+xKlvOCzvQs9LULmWp7MuT8H/g0tnH0fdmiqY57HEDMHlrWEnQuA3t59dOlY0nDW9dbDffK46Ju3lhr3Zb6uT7C4a+hDqeSGMBodE9jQBZozNIFgN29Wso5g4o4ejWca8as3nDTfYyimuIsbG41sd9xyKlPojWdhf1LO2RjXtN2vaHA9BFwrxNNZR82qQcJOEt62EPk4O4ZHOfJPMXvcXOLQxrbuNzYFpIGvOonoaby5P4F5HT1SEVGEFhbFv4dq+REts9n4qJ8TY3vfna5xz5bixAFsoG+58ijV6SptJMutF307uMpTSWMbs/ySzgo97zfTf+tqk2XsPrKb7Q/jQ/t8WRrhK9/O+jj/AFUe7/ELXQf5Rdb8Cc8HvvCHrk/uOUy1/DRz+mfzk+z5IkakFWEBG9vMZ9jUxDTaWW7GW3jTju7B6SFHuampD3stNEWnpFwm16sdr8F2v4FU4VPHFLG+RhkYwh2QG1yNW6817eRVkGlJNnY3EJ1KUoQeG9mSef8A6ZH4u/zg/ZTfTVyOd/6dn+4u4hm0mJR1M7pmMMecDM0kG7gLX0HMG+RRKs1OWslgvbG3nb0VSlLON3VyJ1wY4vnhdTu76LVvSxx/R1+whTbSpmOq+Bz2nrXUqqtHdLf1rzXiTGqpmStLJGtex2ha4Ag9hUtpSWGUcKkqclKDw0Res4PKF+rDLF0NcHN8jwVGlaQe7YW9LT1zDZLEuteWDiYhwbPaCYZw4gd69mW/1gf0WmVm8eqydR+0MW8VIY96fh/JC8Pr5KeRssZIcw35rjlaeg7lEjJwesuBf1qEK8HTnuf1kvWaCOaPK9rXscBdrhcEHXUK5aUlhnzyMp0p5i8NcURis4PKJ+rDLF0NcHN8jwVHlaQe7YW1LT1zH2sS615YOLiHBu9oJhmDyBox7Mt7fzAnXsWmVm17LJ9H7QRbxUhj3p+H8kMwzEH08jJoyQ5hB628rT0EaWUSE3FqSL24oRr03Snuf1kvqN1wDzq7PnLWNh9ICO7Y7NCtjGUhszL5HHvTfe13QdNeRaK9HpFs3lnozSDtJ+tti9/mvraVgW1uHyhxEkDxpmI4jhzX714Vb69KWdx1uba9p6uyS+PmmSCHhIqgONFC484zN9Fyt6vJ42pFZL7PUG9kpLuZoV+3ldLoHsiH9JtneVxJ8llhK6qS2ZwSaOg7Wntacuvd8MfHJKcJx0U2Esme68h7q1mY3L5DK+2/fuuegFSYVdSgpP62lPc2Lr6SlSisLZnHBYRXNA1ss8bZH2EkjQ5xOvHfxjfn1KgR9aSTe86ms3SpSlBeynhdS2Fr+0PDfkneel9ZWXotLl8Wcb993v6l3R8h7Q8N+Sd56X1k9Epcvix993v6l3R8iGcIGBU1G6HuPFEgfdheXG7SNeMSbca3YolzSjTa1S+0Pe1rqM+k24xtxjfw2HR4McdaC6le4cYl8WvL8Nv/ACH1lstKv9D7CJp6ybSuIrdsl4Pw7jV4U6yN1REwOBdGx2bXcXkEA9Nm37QsbySckuRu+z9KcaMptbG9nZ/k6HBRWR5Z4swzlzXgX1ItlNuogeULZZSWGiN9oaU9aFTGzGO0sB7QQQdQdCDuIKnHNptPKKR2rw1lLVSRNIyaOaL6hrxcA9Wo6gFT1oKE3E77R1xK4t41Gtu59a4k44O9pmysFPI4d1YOISdZGDk6XN3dVulTLWupLUe85/TWjnSn08F6r3+5+TNDbTYyTO6embnDjd8Y74OO9zRyg7yN/wCmu4tnnWgSNF6XgoKjXeMbnwxyZwME2qq6L3MWcwHwUoILb77bi3qOnQtNOvOnsLK70Zb3fr7nzXHwZ25OEua2lPGDzmRzh5Mo/FbvTZciAvs7TztqPuXmyK11ZUVspe4OlkNhaNpIaBuADb2Gp8pUWUpVHl7S4pUaNpTUI+qve/jksPgxppI4ZmyMfG7ut7PaWm2RutiNyn2kWovK4nM6eqQqVYODTWODzxZDuECsjkrZMrgQwNYSDpmaNfITbrBUS5knUeC80NSnC0jrLfl9jPvBduJ6WFsLGQua3NYuzZuM4u5HdK9p3UoR1VgxutDUriq6sm8vq6uRuu4Sqrkjp/I8/wDNZemz9xo/6eocZS+HkdTYnGaqtqHyTSDucLL5GgNZmfcAnlNg1+8neFtt6s6k25PYiHpWzoWlGMKcfWk972vC/lrcRXbPHW1dS5zXAxR8SPXQgb3fWPoAUavV1554FzoyydtQSa9Z7X5dnmSjYvZWhqaVksre6PcX3Ike0NyuIDbNcOQA9qk29CE4ZZUaU0ndULl04PCWOCfDOdqO77RMM+Rd52X11u9FpcvmV331e/r+EfI520OxlBHTTPYwxvYxzg4yPIBaL7nOI1tbtWFS2pqDaJNnpe7nXhCTym0sYXHZwRX2z+L+xaiOYG4abOAI4zHaOH69YCgU6mpJSOmvLT0ijKm+O7r4fXvJnt3icsL6apppS1ssZGZpBY8NIc27TodHlS7mbi1OL3lDoi2hVhUoV45cX2rg9u/gaFLwj1TRx44ZOkZmHt1IWEbya3pEmp9n6Dfqya7n5HziHCLVPYWsZHDcWLrl7h1XsAeu6SvJNbFg9o6AoRknKTl7t3mc/ZbZeare0uaW04ILnuBAeBva2/fX3X3Ba6NBze3cSdIaSp20Gk8z4Ll73yJHwhVc9JPDNBI6POwscAbsJjNxdp0Js8+RSLqUoSUosq9C0qVzRnSqxTw8+/b79/A59Lwj1TRZ8cMnSMzD26kLXG8nxWSVU+z9Bv1ZNdz8jHiPCJVSMLWMjhuCM1y9wvzXsAesFeTvJNbNh7Q0BQhJOUnL3bvPwNHZPZaaqkY5zSynaQXOcCA8A963nvuvuHoWNGg5vL3EnSOk6dvBpPM3uXL3vyLiAVqcOeoAgPl7A4WIBHMdQmMnqbTyjTODUhN+4QX5+5Mv+Cw6OHJG/wBLrpY15d7NmKmjb3rWt+a0D8FkopbjTKcpb22H00bt7Wm197QbX3phBTktzPg0MPycf2G/smquRl01T9T72bC9NYQGKSmjcbua1x5y0E+leNJmUZyjubR8to4gbhjARyhouPQmquR66s2sOT7waKI6ljCTy5Rf8E1VyPVVmv6n3hlJECCGMBG4hoB8tk1VyPHUm1htmdemBgdSREkljCTvJaCfwXmqjNVJpYTYFHECCGMBG4hov+Caq5HrqzezWfeZ16azWqsPgl8JHHJ89jXfiFjKEZb1k2U61Sn7EmuptGszZ+hBuKamB6IWeqsVRpr+ldxud9cvY6ku9m/HE1os0Bo5gAB6FmkluI0pOTy3k+rL08MHsGH5OP7Df2XmquRs6Wp+p97HsKH5OP7Df2TVXIdNU/U+9j2FD8nH9hv7JqrkOmqfqfez6ZSxi9mtF9DZoFx0phGLnJ72zz2JF8Rn2R+yaq5HvSz/AFMyRxNb3oDeoAfgiWDFyct7Ptenh8yMDhYgEcx1CYyeptbUY/YkXxGfZH7LzVXIy6Wf6mePpIyACxhA3AtBAvvtpomquQVSaeU2asmBUTu+p6d3XEw/osHSg98Ubo3tzHdUl3s9hwOjYbsp6dp52xMB8oCKlBbooTvLiaxKpJ9rN8BbCMY5qdj7ZmtdbdmANr7968aT3mUZyj7LwacmBUTu+p6c9cLD+iwdKD3xRvV7cx3VJd7PYMDo2G7KeBh52xMB8oCKlBbUkJ3lxNYlUk11s3wFsIx6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9k="/>
          <p:cNvSpPr>
            <a:spLocks noChangeAspect="1" noChangeArrowheads="1"/>
          </p:cNvSpPr>
          <p:nvPr userDrawn="1"/>
        </p:nvSpPr>
        <p:spPr bwMode="auto">
          <a:xfrm>
            <a:off x="84667" y="-999066"/>
            <a:ext cx="3911600" cy="2070100"/>
          </a:xfrm>
          <a:prstGeom prst="rect">
            <a:avLst/>
          </a:prstGeom>
          <a:noFill/>
        </p:spPr>
        <p:txBody>
          <a:bodyPr vert="horz" wrap="square" lIns="68580" tIns="34290" rIns="68580" bIns="34290" numCol="1" anchor="t" anchorCtr="0" compatLnSpc="1">
            <a:prstTxWarp prst="textNoShape">
              <a:avLst/>
            </a:prstTxWarp>
          </a:bodyPr>
          <a:lstStyle/>
          <a:p>
            <a:endParaRPr lang="de-DE" sz="1350" dirty="0">
              <a:solidFill>
                <a:prstClr val="black"/>
              </a:solidFill>
            </a:endParaRPr>
          </a:p>
        </p:txBody>
      </p:sp>
      <p:pic>
        <p:nvPicPr>
          <p:cNvPr id="13" name="Picture 2" descr="C:\Users\Susanne\Desktop\Experte-KV\Logo etc\logo_experte_k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08506" y="144271"/>
            <a:ext cx="1369849" cy="69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959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A7355856-CD2E-48A3-B297-AD9392B347A1}" type="datetime1">
              <a:rPr lang="de-DE" smtClean="0"/>
              <a:t>18.06.2020</a:t>
            </a:fld>
            <a:endParaRPr lang="de-DE" dirty="0"/>
          </a:p>
        </p:txBody>
      </p:sp>
      <p:sp>
        <p:nvSpPr>
          <p:cNvPr id="5" name="Footer Placeholder 4"/>
          <p:cNvSpPr>
            <a:spLocks noGrp="1"/>
          </p:cNvSpPr>
          <p:nvPr>
            <p:ph type="ftr" sz="quarter" idx="11"/>
          </p:nvPr>
        </p:nvSpPr>
        <p:spPr/>
        <p:txBody>
          <a:bodyPr/>
          <a:lstStyle/>
          <a:p>
            <a:r>
              <a:rPr lang="de-DE"/>
              <a:t>APKV Workshop</a:t>
            </a:r>
            <a:endParaRPr lang="de-DE" dirty="0"/>
          </a:p>
        </p:txBody>
      </p:sp>
      <p:sp>
        <p:nvSpPr>
          <p:cNvPr id="6" name="Slide Number Placeholder 5"/>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3794282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CAC9172-38F5-49D5-B615-90AC3D7248CD}" type="datetime1">
              <a:rPr lang="de-DE" smtClean="0"/>
              <a:t>18.06.2020</a:t>
            </a:fld>
            <a:endParaRPr lang="de-DE" dirty="0"/>
          </a:p>
        </p:txBody>
      </p:sp>
      <p:sp>
        <p:nvSpPr>
          <p:cNvPr id="5" name="Footer Placeholder 4"/>
          <p:cNvSpPr>
            <a:spLocks noGrp="1"/>
          </p:cNvSpPr>
          <p:nvPr>
            <p:ph type="ftr" sz="quarter" idx="11"/>
          </p:nvPr>
        </p:nvSpPr>
        <p:spPr/>
        <p:txBody>
          <a:bodyPr/>
          <a:lstStyle/>
          <a:p>
            <a:r>
              <a:rPr lang="de-DE"/>
              <a:t>APKV Workshop</a:t>
            </a:r>
            <a:endParaRPr lang="de-DE" dirty="0"/>
          </a:p>
        </p:txBody>
      </p:sp>
      <p:sp>
        <p:nvSpPr>
          <p:cNvPr id="6" name="Slide Number Placeholder 5"/>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2989160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6AD439B-8325-4795-852F-68B0A8D3F91D}" type="datetime1">
              <a:rPr lang="de-DE" smtClean="0"/>
              <a:t>18.06.2020</a:t>
            </a:fld>
            <a:endParaRPr lang="de-DE" dirty="0"/>
          </a:p>
        </p:txBody>
      </p:sp>
      <p:sp>
        <p:nvSpPr>
          <p:cNvPr id="5" name="Footer Placeholder 4"/>
          <p:cNvSpPr>
            <a:spLocks noGrp="1"/>
          </p:cNvSpPr>
          <p:nvPr>
            <p:ph type="ftr" sz="quarter" idx="11"/>
          </p:nvPr>
        </p:nvSpPr>
        <p:spPr/>
        <p:txBody>
          <a:bodyPr/>
          <a:lstStyle/>
          <a:p>
            <a:r>
              <a:rPr lang="de-DE"/>
              <a:t>APKV Workshop</a:t>
            </a:r>
            <a:endParaRPr lang="de-DE" dirty="0"/>
          </a:p>
        </p:txBody>
      </p:sp>
      <p:sp>
        <p:nvSpPr>
          <p:cNvPr id="6" name="Slide Number Placeholder 5"/>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3163787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34BDBCE-E0D1-4F38-B70D-6EA52E7815F2}" type="datetime1">
              <a:rPr lang="de-DE" smtClean="0"/>
              <a:t>18.06.2020</a:t>
            </a:fld>
            <a:endParaRPr lang="de-DE" dirty="0"/>
          </a:p>
        </p:txBody>
      </p:sp>
      <p:sp>
        <p:nvSpPr>
          <p:cNvPr id="6" name="Footer Placeholder 5"/>
          <p:cNvSpPr>
            <a:spLocks noGrp="1"/>
          </p:cNvSpPr>
          <p:nvPr>
            <p:ph type="ftr" sz="quarter" idx="11"/>
          </p:nvPr>
        </p:nvSpPr>
        <p:spPr/>
        <p:txBody>
          <a:bodyPr/>
          <a:lstStyle/>
          <a:p>
            <a:r>
              <a:rPr lang="de-DE"/>
              <a:t>APKV Workshop</a:t>
            </a:r>
            <a:endParaRPr lang="de-DE" dirty="0"/>
          </a:p>
        </p:txBody>
      </p:sp>
      <p:sp>
        <p:nvSpPr>
          <p:cNvPr id="7" name="Slide Number Placeholder 6"/>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32347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7"/>
            <a:ext cx="10363200" cy="1363133"/>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963084" y="2906185"/>
            <a:ext cx="10363200" cy="1500716"/>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8203EE13-9732-4F58-AD9A-6DF094AF5919}" type="datetime1">
              <a:rPr lang="de-DE" smtClean="0"/>
              <a:t>18.06.2020</a:t>
            </a:fld>
            <a:endParaRPr lang="de-DE" dirty="0"/>
          </a:p>
        </p:txBody>
      </p:sp>
      <p:sp>
        <p:nvSpPr>
          <p:cNvPr id="5" name="Fußzeilenplatzhalter 4"/>
          <p:cNvSpPr>
            <a:spLocks noGrp="1"/>
          </p:cNvSpPr>
          <p:nvPr>
            <p:ph type="ftr" sz="quarter" idx="11"/>
          </p:nvPr>
        </p:nvSpPr>
        <p:spPr/>
        <p:txBody>
          <a:bodyPr/>
          <a:lstStyle/>
          <a:p>
            <a:r>
              <a:rPr lang="de-DE" dirty="0"/>
              <a:t>APKV Workshop</a:t>
            </a:r>
          </a:p>
        </p:txBody>
      </p:sp>
      <p:sp>
        <p:nvSpPr>
          <p:cNvPr id="6" name="Foliennummernplatzhalter 5"/>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7A5C241-F4B6-436E-BB0D-B0E3F87FF2D6}" type="datetime1">
              <a:rPr lang="de-DE" smtClean="0"/>
              <a:t>18.06.2020</a:t>
            </a:fld>
            <a:endParaRPr lang="de-DE" dirty="0"/>
          </a:p>
        </p:txBody>
      </p:sp>
      <p:sp>
        <p:nvSpPr>
          <p:cNvPr id="8" name="Footer Placeholder 7"/>
          <p:cNvSpPr>
            <a:spLocks noGrp="1"/>
          </p:cNvSpPr>
          <p:nvPr>
            <p:ph type="ftr" sz="quarter" idx="11"/>
          </p:nvPr>
        </p:nvSpPr>
        <p:spPr/>
        <p:txBody>
          <a:bodyPr/>
          <a:lstStyle/>
          <a:p>
            <a:r>
              <a:rPr lang="de-DE"/>
              <a:t>APKV Workshop</a:t>
            </a:r>
            <a:endParaRPr lang="de-DE" dirty="0"/>
          </a:p>
        </p:txBody>
      </p:sp>
      <p:sp>
        <p:nvSpPr>
          <p:cNvPr id="9" name="Slide Number Placeholder 8"/>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974773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62F86A9-0884-4331-ADD0-ABD51CD6D95E}" type="datetime1">
              <a:rPr lang="de-DE" smtClean="0"/>
              <a:t>18.06.2020</a:t>
            </a:fld>
            <a:endParaRPr lang="de-DE" dirty="0"/>
          </a:p>
        </p:txBody>
      </p:sp>
      <p:sp>
        <p:nvSpPr>
          <p:cNvPr id="4" name="Footer Placeholder 3"/>
          <p:cNvSpPr>
            <a:spLocks noGrp="1"/>
          </p:cNvSpPr>
          <p:nvPr>
            <p:ph type="ftr" sz="quarter" idx="11"/>
          </p:nvPr>
        </p:nvSpPr>
        <p:spPr/>
        <p:txBody>
          <a:bodyPr/>
          <a:lstStyle/>
          <a:p>
            <a:r>
              <a:rPr lang="de-DE"/>
              <a:t>APKV Workshop</a:t>
            </a:r>
            <a:endParaRPr lang="de-DE" dirty="0"/>
          </a:p>
        </p:txBody>
      </p:sp>
      <p:sp>
        <p:nvSpPr>
          <p:cNvPr id="5" name="Slide Number Placeholder 4"/>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3825067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BD0D3-F666-4B10-9383-280B333F780B}" type="datetime1">
              <a:rPr lang="de-DE" smtClean="0"/>
              <a:t>18.06.2020</a:t>
            </a:fld>
            <a:endParaRPr lang="de-DE" dirty="0"/>
          </a:p>
        </p:txBody>
      </p:sp>
      <p:sp>
        <p:nvSpPr>
          <p:cNvPr id="3" name="Footer Placeholder 2"/>
          <p:cNvSpPr>
            <a:spLocks noGrp="1"/>
          </p:cNvSpPr>
          <p:nvPr>
            <p:ph type="ftr" sz="quarter" idx="11"/>
          </p:nvPr>
        </p:nvSpPr>
        <p:spPr/>
        <p:txBody>
          <a:bodyPr/>
          <a:lstStyle/>
          <a:p>
            <a:r>
              <a:rPr lang="de-DE"/>
              <a:t>APKV Workshop</a:t>
            </a:r>
            <a:endParaRPr lang="de-DE" dirty="0"/>
          </a:p>
        </p:txBody>
      </p:sp>
      <p:sp>
        <p:nvSpPr>
          <p:cNvPr id="4" name="Slide Number Placeholder 3"/>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1547162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26DA926-EE36-4944-B48E-8EF330D1506B}" type="datetime1">
              <a:rPr lang="de-DE" smtClean="0"/>
              <a:t>18.06.2020</a:t>
            </a:fld>
            <a:endParaRPr lang="de-DE" dirty="0"/>
          </a:p>
        </p:txBody>
      </p:sp>
      <p:sp>
        <p:nvSpPr>
          <p:cNvPr id="6" name="Footer Placeholder 5"/>
          <p:cNvSpPr>
            <a:spLocks noGrp="1"/>
          </p:cNvSpPr>
          <p:nvPr>
            <p:ph type="ftr" sz="quarter" idx="11"/>
          </p:nvPr>
        </p:nvSpPr>
        <p:spPr/>
        <p:txBody>
          <a:bodyPr/>
          <a:lstStyle/>
          <a:p>
            <a:r>
              <a:rPr lang="de-DE"/>
              <a:t>APKV Workshop</a:t>
            </a:r>
            <a:endParaRPr lang="de-DE" dirty="0"/>
          </a:p>
        </p:txBody>
      </p:sp>
      <p:sp>
        <p:nvSpPr>
          <p:cNvPr id="7" name="Slide Number Placeholder 6"/>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1452690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85A97E5-C688-4D12-BFE5-DDCB771553D2}" type="datetime1">
              <a:rPr lang="de-DE" smtClean="0"/>
              <a:t>18.06.2020</a:t>
            </a:fld>
            <a:endParaRPr lang="de-DE" dirty="0"/>
          </a:p>
        </p:txBody>
      </p:sp>
      <p:sp>
        <p:nvSpPr>
          <p:cNvPr id="6" name="Footer Placeholder 5"/>
          <p:cNvSpPr>
            <a:spLocks noGrp="1"/>
          </p:cNvSpPr>
          <p:nvPr>
            <p:ph type="ftr" sz="quarter" idx="11"/>
          </p:nvPr>
        </p:nvSpPr>
        <p:spPr/>
        <p:txBody>
          <a:bodyPr/>
          <a:lstStyle/>
          <a:p>
            <a:r>
              <a:rPr lang="de-DE"/>
              <a:t>APKV Workshop</a:t>
            </a:r>
            <a:endParaRPr lang="de-DE" dirty="0"/>
          </a:p>
        </p:txBody>
      </p:sp>
      <p:sp>
        <p:nvSpPr>
          <p:cNvPr id="7" name="Slide Number Placeholder 6"/>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1027593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A2FD9F2-E825-46D9-ABD0-70D2FC59CBF3}" type="datetime1">
              <a:rPr lang="de-DE" smtClean="0"/>
              <a:t>18.06.2020</a:t>
            </a:fld>
            <a:endParaRPr lang="de-DE" dirty="0"/>
          </a:p>
        </p:txBody>
      </p:sp>
      <p:sp>
        <p:nvSpPr>
          <p:cNvPr id="5" name="Footer Placeholder 4"/>
          <p:cNvSpPr>
            <a:spLocks noGrp="1"/>
          </p:cNvSpPr>
          <p:nvPr>
            <p:ph type="ftr" sz="quarter" idx="11"/>
          </p:nvPr>
        </p:nvSpPr>
        <p:spPr/>
        <p:txBody>
          <a:bodyPr/>
          <a:lstStyle/>
          <a:p>
            <a:r>
              <a:rPr lang="de-DE"/>
              <a:t>APKV Workshop</a:t>
            </a:r>
            <a:endParaRPr lang="de-DE" dirty="0"/>
          </a:p>
        </p:txBody>
      </p:sp>
      <p:sp>
        <p:nvSpPr>
          <p:cNvPr id="6" name="Slide Number Placeholder 5"/>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2197825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FF3F9A1-CA15-4631-B777-DCD177F3A5A8}" type="datetime1">
              <a:rPr lang="de-DE" smtClean="0"/>
              <a:t>18.06.2020</a:t>
            </a:fld>
            <a:endParaRPr lang="de-DE" dirty="0"/>
          </a:p>
        </p:txBody>
      </p:sp>
      <p:sp>
        <p:nvSpPr>
          <p:cNvPr id="5" name="Footer Placeholder 4"/>
          <p:cNvSpPr>
            <a:spLocks noGrp="1"/>
          </p:cNvSpPr>
          <p:nvPr>
            <p:ph type="ftr" sz="quarter" idx="11"/>
          </p:nvPr>
        </p:nvSpPr>
        <p:spPr/>
        <p:txBody>
          <a:bodyPr/>
          <a:lstStyle/>
          <a:p>
            <a:r>
              <a:rPr lang="de-DE"/>
              <a:t>APKV Workshop</a:t>
            </a:r>
            <a:endParaRPr lang="de-DE" dirty="0"/>
          </a:p>
        </p:txBody>
      </p:sp>
      <p:sp>
        <p:nvSpPr>
          <p:cNvPr id="6" name="Slide Number Placeholder 5"/>
          <p:cNvSpPr>
            <a:spLocks noGrp="1"/>
          </p:cNvSpPr>
          <p:nvPr>
            <p:ph type="sldNum" sz="quarter" idx="12"/>
          </p:nvPr>
        </p:nvSpPr>
        <p:spPr/>
        <p:txBody>
          <a:body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3523001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experte-kv">
    <p:spTree>
      <p:nvGrpSpPr>
        <p:cNvPr id="1" name=""/>
        <p:cNvGrpSpPr/>
        <p:nvPr/>
      </p:nvGrpSpPr>
      <p:grpSpPr>
        <a:xfrm>
          <a:off x="0" y="0"/>
          <a:ext cx="0" cy="0"/>
          <a:chOff x="0" y="0"/>
          <a:chExt cx="0" cy="0"/>
        </a:xfrm>
      </p:grpSpPr>
      <p:sp>
        <p:nvSpPr>
          <p:cNvPr id="15" name="Rechteck 14"/>
          <p:cNvSpPr/>
          <p:nvPr userDrawn="1"/>
        </p:nvSpPr>
        <p:spPr>
          <a:xfrm>
            <a:off x="-144693" y="6381328"/>
            <a:ext cx="12336693" cy="504056"/>
          </a:xfrm>
          <a:prstGeom prst="rect">
            <a:avLst/>
          </a:prstGeom>
          <a:gradFill flip="none" rotWithShape="1">
            <a:gsLst>
              <a:gs pos="0">
                <a:schemeClr val="bg1">
                  <a:lumMod val="50000"/>
                </a:schemeClr>
              </a:gs>
              <a:gs pos="100000">
                <a:schemeClr val="bg1">
                  <a:lumMod val="50000"/>
                </a:schemeClr>
              </a:gs>
              <a:gs pos="53000">
                <a:schemeClr val="bg1">
                  <a:lumMod val="75000"/>
                </a:schemeClr>
              </a:gs>
            </a:gsLst>
            <a:path path="circle">
              <a:fillToRect l="100000" t="100000"/>
            </a:path>
            <a:tileRect r="-100000" b="-100000"/>
          </a:gradFill>
          <a:ln>
            <a:gradFill flip="none" rotWithShape="1">
              <a:gsLst>
                <a:gs pos="0">
                  <a:schemeClr val="accent1">
                    <a:tint val="66000"/>
                    <a:satMod val="160000"/>
                  </a:schemeClr>
                </a:gs>
                <a:gs pos="16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38100" dir="2700000" algn="tl" rotWithShape="0">
              <a:prstClr val="black">
                <a:alpha val="40000"/>
              </a:prstClr>
            </a:outerShdw>
            <a:reflection endPos="0" dir="5400000" sy="-100000" algn="bl" rotWithShape="0"/>
          </a:effectLst>
        </p:spPr>
        <p:style>
          <a:lnRef idx="1">
            <a:schemeClr val="dk1"/>
          </a:lnRef>
          <a:fillRef idx="2">
            <a:schemeClr val="dk1"/>
          </a:fillRef>
          <a:effectRef idx="1">
            <a:schemeClr val="dk1"/>
          </a:effectRef>
          <a:fontRef idx="minor">
            <a:schemeClr val="dk1"/>
          </a:fontRef>
        </p:style>
        <p:txBody>
          <a:bodyPr rtlCol="0" anchor="ctr"/>
          <a:lstStyle/>
          <a:p>
            <a:pPr algn="ctr"/>
            <a:endParaRPr lang="de-DE" sz="1350" dirty="0"/>
          </a:p>
        </p:txBody>
      </p:sp>
      <p:sp>
        <p:nvSpPr>
          <p:cNvPr id="9" name="Titel 6"/>
          <p:cNvSpPr>
            <a:spLocks noGrp="1"/>
          </p:cNvSpPr>
          <p:nvPr userDrawn="1"/>
        </p:nvSpPr>
        <p:spPr>
          <a:xfrm>
            <a:off x="2488704" y="3099958"/>
            <a:ext cx="7214592" cy="65808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2000" kern="1200" baseline="0">
                <a:solidFill>
                  <a:schemeClr val="bg1">
                    <a:lumMod val="65000"/>
                  </a:schemeClr>
                </a:solidFill>
                <a:latin typeface="+mj-lt"/>
                <a:ea typeface="+mj-ea"/>
                <a:cs typeface="+mj-cs"/>
              </a:defRPr>
            </a:lvl1pPr>
          </a:lstStyle>
          <a:p>
            <a:endParaRPr lang="de-DE" sz="1500" dirty="0"/>
          </a:p>
        </p:txBody>
      </p:sp>
      <p:sp>
        <p:nvSpPr>
          <p:cNvPr id="11" name="Textfeld 10"/>
          <p:cNvSpPr txBox="1"/>
          <p:nvPr userDrawn="1"/>
        </p:nvSpPr>
        <p:spPr>
          <a:xfrm>
            <a:off x="143341" y="164643"/>
            <a:ext cx="978153" cy="276999"/>
          </a:xfrm>
          <a:prstGeom prst="rect">
            <a:avLst/>
          </a:prstGeom>
          <a:noFill/>
        </p:spPr>
        <p:txBody>
          <a:bodyPr wrap="none" rtlCol="0">
            <a:spAutoFit/>
          </a:bodyPr>
          <a:lstStyle/>
          <a:p>
            <a:r>
              <a:rPr lang="de-DE" sz="1200" b="0" i="0" baseline="0" dirty="0">
                <a:solidFill>
                  <a:schemeClr val="bg1">
                    <a:lumMod val="50000"/>
                  </a:schemeClr>
                </a:solidFill>
                <a:latin typeface="Arial" panose="020B0604020202020204" pitchFamily="34" charset="0"/>
                <a:cs typeface="Arial" panose="020B0604020202020204" pitchFamily="34" charset="0"/>
              </a:rPr>
              <a:t>Zahnzusatz</a:t>
            </a:r>
            <a:endParaRPr lang="de-DE" sz="1200" b="0" i="0" dirty="0">
              <a:solidFill>
                <a:schemeClr val="bg1">
                  <a:lumMod val="50000"/>
                </a:schemeClr>
              </a:solidFill>
              <a:latin typeface="Arial" panose="020B0604020202020204" pitchFamily="34" charset="0"/>
              <a:cs typeface="Arial" panose="020B0604020202020204" pitchFamily="34" charset="0"/>
            </a:endParaRPr>
          </a:p>
        </p:txBody>
      </p:sp>
      <p:sp>
        <p:nvSpPr>
          <p:cNvPr id="26" name="Foliennummernplatzhalter 25"/>
          <p:cNvSpPr>
            <a:spLocks noGrp="1"/>
          </p:cNvSpPr>
          <p:nvPr>
            <p:ph type="sldNum" sz="quarter" idx="11"/>
          </p:nvPr>
        </p:nvSpPr>
        <p:spPr>
          <a:xfrm>
            <a:off x="9033469" y="6356352"/>
            <a:ext cx="2927019" cy="501648"/>
          </a:xfrm>
        </p:spPr>
        <p:txBody>
          <a:bodyPr/>
          <a:lstStyle>
            <a:lvl1pPr>
              <a:defRPr>
                <a:solidFill>
                  <a:schemeClr val="bg1"/>
                </a:solidFill>
              </a:defRPr>
            </a:lvl1pPr>
          </a:lstStyle>
          <a:p>
            <a:fld id="{0FFBBF8E-263D-497E-8C98-042049DB03ED}" type="slidenum">
              <a:rPr lang="de-DE" smtClean="0"/>
              <a:pPr/>
              <a:t>‹Nr.›</a:t>
            </a:fld>
            <a:endParaRPr lang="de-DE" dirty="0"/>
          </a:p>
        </p:txBody>
      </p:sp>
      <p:cxnSp>
        <p:nvCxnSpPr>
          <p:cNvPr id="30" name="Gerade Verbindung 29"/>
          <p:cNvCxnSpPr>
            <a:cxnSpLocks/>
          </p:cNvCxnSpPr>
          <p:nvPr userDrawn="1"/>
        </p:nvCxnSpPr>
        <p:spPr>
          <a:xfrm>
            <a:off x="239353" y="548680"/>
            <a:ext cx="98890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4295461" y="6484066"/>
            <a:ext cx="3456384" cy="246221"/>
          </a:xfrm>
          <a:prstGeom prst="rect">
            <a:avLst/>
          </a:prstGeom>
          <a:noFill/>
        </p:spPr>
        <p:txBody>
          <a:bodyPr wrap="square" rtlCol="0">
            <a:spAutoFit/>
          </a:bodyPr>
          <a:lstStyle/>
          <a:p>
            <a:pPr algn="ctr"/>
            <a:r>
              <a:rPr lang="de-DE" sz="1000" dirty="0">
                <a:solidFill>
                  <a:schemeClr val="bg1"/>
                </a:solidFill>
                <a:latin typeface="Arial" panose="020B0604020202020204" pitchFamily="34" charset="0"/>
                <a:cs typeface="Arial" panose="020B0604020202020204" pitchFamily="34" charset="0"/>
              </a:rPr>
              <a:t>Zahnzusatz - für ein gesundes Lächeln</a:t>
            </a:r>
          </a:p>
        </p:txBody>
      </p:sp>
      <p:sp>
        <p:nvSpPr>
          <p:cNvPr id="91138" name="AutoShape 2" descr="data:image/jpeg;base64,/9j/4AAQSkZJRgABAQAAAQABAAD/2wCEAAkGBw8REhMUEhQSEhIUFxUXFxUUFBgUEhUYFBYiGBYdGhgZHCggGBolHBUUITEhJTUrLi8uGCAzODMuNyk5MSwBCgoKDg0OGxAQGzAkICQ1NC8vNDQ3LCwsNSwsMCwsLCw0LDU0LCwsLDQsLC8tLCwvLCw0LDQsNCwsLC80LCwsLP/AABEIAKMBNAMBEQACEQEDEQH/xAAbAAEAAgMBAQAAAAAAAAAAAAAABgcDBAUBAv/EAEsQAAEDAgMCBwgQBQMFAQAAAAEAAgMEEQUSIQYxByJBUWFxgRMyM1SRk6HSFBYjNEJSU3JzgpKUsbLB0SRiY7O0dKLCFUNEw/AX/8QAGwEBAAIDAQEAAAAAAAAAAAAAAAQFAgMGAQf/xAA+EQACAQMABgYHBwMDBQAAAAAAAQIDBBEFEiExQVETcYGRwdEUIjJhobHwBhUzNFJT4UJy8SM1khYkYsLS/9oADAMBAAIRAxEAPwC8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GliuKQ0zM8zsovYAAue9x3NYxt3PcfigErGUlFa0nhAiG0GI1s0T33dSRNMZbG0ju7+OB7q8XDGm/eMudNXalqo3pmNS5hRorY3ht+C8X3G3osJtmLCcMikjzvD3OMk9yZZOSd4G53MAFU6Qv7mFzOMZtJM2whFxWw3P+i0/xXedl9dQ/vG7/AHH3mepHkP8AotP8V3nZfXT7xu/3H3jUjyI3tfAIPBGRmamqL2lk1yz0wB1doQHu1HOVe6Fuq1VVekk3hLGe08hTi6sFjY2vmRO7/lJ/Py+upfT1OZ2f3da/truGZ/yk/n5fXTp6nMfd9r+2u4Zn/KT+fl9dOnqcx932v7a7g6olLIW91my91rP+9JfRlLbXNc2zu+0VJnUkqMZZ2/5Ka3tKMtI1abitVLYuH9IzP+Un8/L66jdPU5lz93Wv7a7hmf8AKT+fl9dOnqcx932v7a7jFVySBjyJZwQ1xHu8vIPnr1V6md5jPR9rqv8A01u5G9ik0jqia8k2jowLTSNAHcGHcHW3kntW+5qzjPCZXaIs6FS2U5wTeWa2Z/yk/n5fXUfp6nMs/u+1/bXcMz/lJ/Py+unT1OY+77X9tdwzP+Un8/L66dPU5j7vtf213HzJKWgl0swA1JNRKAB0nOvVWqN4TZ5Kxs4rMoRSRJtmtjKyss+WSppqc63M0oqJR/I1zvc2/wAzhfmbuKnUadTfOXYc3f3dpthb0114+Xm+4tjDaGOCNscYIa0WGZxe49LnOJLj0lSSlNlAEAQBAEAQBAEAQBAEAQBAEAQBAEAQEcxDaTM50VG1s0guHSu96xEGxBcNZHjXiM3Ws4suFX3ukaNqvW2y5Lf/AB9YyZwg5GhTUADzLI501QQQZX2uGne1jRpEzQcVu+1ySdVyF5pCtdP13s5cP56yTCCjuMW0XveTrj/uNXmjvzdPrQqeyz3AfAj6So/yHr3Sf5up1in7KOioJmEBD9vvg/6ap/yKVdFoDdW6l4iH41P+5fNEQU4708Q8CAx8kX0tb+SkUuf5eP1zKK2/3St1L5RMiiF6EBhrfByfMd+Ur1bzCp7D6mbuIeHn+dH/AGI1Iu/xCs0J+TXW/mYFGLYIDNQUc1RJ3KnjMsmlwNGRg8sj9zG+k2NgVupUJVN24g3mkaNqvWeZcuP8FmbLbBQ0xbLUEVFS3VptaGI/02He4fHdc77Zb2VlSoxp7jkLzSFa6frvC4Lh/L95M1tIIQBAEAQBAEAQBAEAQBAEAQBAEAQBAaOK4tBTNDpXWzHKxoBdJI618rGDV7rA6DmWM5xhFyk8JDGSN1MtTWeGvT05/wDHY73V4/rSNOg/psNudzgbLmL/AE43mFvs9/ly6/kSIUeMjahiaxrWsaGsaAGtaAGtA3AAaALnJScnl7Wbz7XgObtF73k64/7jVN0d+bp9aMKnss9wHwI+kqP8h690n+bqdYp+yjoqCZhAQ/b74P8Apqn/ACKVdFoDdW6l4iH49P8AuXzREFOO9PEPAgMZ3RfS1v5KRS5/l4/XMorb/da3Uv8A1MiiF6EBhrfByfMd+Ur1bzCp7D6mbuIeHn+dH/YjUi7/ABCs0J+UXW/ma0kjWglxAA5ToFHSbeEWk5xhFyk8JEp2Z2Hqauz589LT6GxFqmUdAPgW9LuNv0boVOpWnGfcc1facbzC3/5eS8X3FpYVhcFLGI4GNjYNbN5Sd5JOrnHlJ1KnbjnG3J5e1m4h4EAQBAEAQBAEAQBAEAQBAEAQBAEAQEartpHSEx0TWyuBLXzvuaaIjQjQgzPB+C0gAghzmlV17pOjarD2y5Lx5fWwzhByNOkw4McZHufNO64dNJYvsfgtAAEbNBxWgDlNzquPu7+tdSzN7OXD695KjBR3G5ZQzIWQCyA520Q/h5OuP+41TdHfm6fWjCp7LGAeBH0lR/kPXuk/zdTrFP2UdBQTMICIbffB/wBNU/5FKui0BurdS8RD8an/AHL5oiCnHeniHgQGM7ovpa38lIpdT8vH65lFbf7pW6l8omRRC9CAw1vg5PmO/KV6t5hU9h9TOoKCoqaueKnjMsmaMk97FGDBHYyPtZo6NXGxsDZTqtCVSr7jnLHSVG1s0ntll7PPkWRstsJBSkSzEVFSNQ9zbRxH+kw3sd/GN3dIGilU6Uaa2FNd31a6eZvZwXD695L1sIYQBAEAQBAEAQBAEAQBAEAQBAEAQBAEBjqIGSNcx7WvY4Wc1wu1wO8EHeEByW7I4WBYUVGBzCnjt+VY6sXwA9qWGeJUn3eP1U1I8ge+1LDPEqT7vH6qakeQHtSwzxKk+7x+qmpHkB7UsM8SpPu8fqpqR5A9bsphoIIo6QEEEEQR3BBuCOLvBCKMVwAk2Uw1xLnUdIXOJJJgjJJJuSTl1JJJTVT4A+fajhfiVH93j9VNSPID2o4X4lR/d4/VTUjyB9x7LYc3NlpKVuZpa60EYzNJBLTxdRdrTboC9SS3Axe03CvEaL7tF6qYRlry5j2m4V4jRfdovVTCGvLmPabhXiNF92i9VMIa8uZ9u2Twwtaw0dIWNLi1pp48rS+2YgZbAnK2/PlHMvcHmXnOT49puFeI0X3aL1V5hHuvLmPabhXiNF92i9VMIa8uYOxuE+I0X3aL1UwhrS5nYhgYwWY1rRzNAA5uTqC9MTIgCAIAgCAIAgCAIAgCAIDy6A9QBAEB5dAeoAgCAIAgCAIAgCAIAgCAIAgPLoD1AEAQBAEAQBAEAQBAEAQHl0AugPUAQBAeXQBAcKqnmLxYuy5iCRujGfKL2IG7jah28bgtLcs/X18yfTjTUNuM479mf42Nd52KKQujY42JIBuNAekdC2xeUQ6kdWbSMOK4lFTRukldlaO0k8gA5SV5Oagsszt7epXmqdNZf1tK1xfhBqpCRDaBnPYPk7SdB2DtVdUu5v2dh1dtoKhBf6vrPuXma8LscmGZprCOe7oweq9rjqXi6eW1ZNkloyk9WWp8/MxVGMYxT+EkqY+mRt2nqc5pBWLqVob20ZwtNH1/YjF9T29yZY+xtRUy0zJKh2Z8l3DitbZm5vegbwM31lYUHJwzI5bSdOjTuHTorCWzjv4+XYdxbiAVpt1tTM2o7lTyujbELPLTo551I3fBFh1k8yrrivJTxF7jqtE6Npuh0laKbluzy/nyODUbQYmywfPM0ua14uRq14u07txC0urVW9ssYWNlPLjBPDx2reW1gWJNqYI5W/DGo+K4aOHYQVaU5qcVJHGXdvK3rSpvh8uD7jfKzI5XG39dV0s7O5TytZK0uy3uGlps61xu1HpUC5lOEtj3nT6Ho0Lii+kgm4vGTjUGJYzOCYZKiQNNiW20NrrTGdaXstlhWt9HUWlUjFZNkux8eNeRpWX/AHHvNONE/wDj8TWj2vxSB+WR7iRvZNGAe3QOCxVxVi9r7zbLRVjWjmC7Yv8Ayix9lsfZWw5wMr2nK9l75Tv0PKCP/tFYUaqqRycvf2UrSrqN5T2p+41NqtrIqOzQO6TEXDL2DRzuPIOYbysK1dU9m9m7R+i53frN4jz8F9bCATbT4nVPysfJc7o4GkWH1eNbpJUF16s3hPuOkjo2yt460orrl9Y+BlGE45v/AIz7zr5O6XXvR1/f3/yYelaM3ep/x/gwVONYtTaSSVMX0jbg9Re0hy8dStDe2jZTs7C42wjF9X8PYWrgTZvY8PdnF0pYC8mwOZ2pGgA0vbsVnT1tRa28467dPp59EsRzs6kV1tdilbS1UkbKmXJo5ouCQHDde2tjcdVlArznCbSkdRo22tri2jOVNZ3Ps4kv2BfNJTCaaV8rpHOtmOjWtOXQDpBN1KtnJw1pPJSaXVOFfo6cUksd72kmUgqggCAju3WNexaY5Dllk4jCN4+M4dQ9JCj3FTUhs3ss9E2npFday9WO1+C7St2Y/iRY54nmLGFoc64sC++Xy2KgdNVxnLOpdjZKSg4LL3dm8mPBztBJN3WKZ7nyDjtc43JboHDsNj9ZS7Ws5ZjJ7Sj03Ywo6tSmsLc+vevr3E5Uw58j21+0raJjbAPlffI06NAG9zugXGnL6Vor1lTXvLLRujndzeXiK3vwRXzcYxascRG+dx5Ww+5tb2ttbtKg9JWqbs9h0ztLC1inNRX921/XUj6dh2Nx8b+N05pnPPka8kpqV1t295j6Royez1O5L5pHR2PxTEJayOKSabK3M97HizsrRpfM3MOMWrOhOpKootkbSVtaU7WVSEFncmub7cbskt2v2nbRMaA3PM++Vp0aAN7ndGo05VLr1+jXvKTRujndyeXiK3+S+thXzcXxascRG+d3OIfc2t6LttbtKg9JWqbs9h0rtbC0inNRX921vsfgj7dh+OR8b+N7JnPP2WvJKaldbdveeekaMns9TuS+LSOjsbimIS1jIpJpcrQ58jHizsrRYXuMw4zmLZQnUlUSbIuk7a0pWsqkILLwk1zfw3ZLIlo43EktBvv/AJrbsw+F2qwcUzlo1ZxWE/rwM4XpgVVwmYi6SpEV+JC0afzvGYn7Jb6VW3c8z1eR2GgrdQt+l4y+S2fPJvcGeBsfmqZGhxa7LGDqAQAXOtz6gDmsVnaUk/XZG07eSjihB4ysvwRY6nnMHxNE17S1wDmkWIIuCOkLxrOxnsZOLzF4Yija0BrQA1oAAG4AaAIljYJScm297OdtJiopaeSU2zAWYDyvdo0dV9T0ArCrU1IuRKsrZ3NeNPhx6uJUmzuGOrKpjHXcHEvldyloN3k9JJt1uVXSh0k8PtO0vblWtu5x4bF18O7f2Ez4T8IBjjqGjWOzHW+I48XyO0+spd5T2KS4FFoG6xUlRl/VtXWt/evkaHBfi+WR9M48WS72fOaOMB1tF/qlYWdTD1HxJGnrXWgq8d62Pq4Pv2dpZasDlSteFjwtN8yT8zVX3vtI6r7O/h1OteJn4M8RgiimEssUZMgID3tYSMgFxc6he2k4xi8vBr07Qq1KkHCLezgm+JMTj9F4zT+eZ+6l9LD9SKP0K5/bl3PyK34QsWp6maPuJD+5tcHPHeuuQQAeUCx13cZV91UjOS1TqdC2tahSl0qxl7F9bv4OxwZROihqZ33EZtbp7kHF5Hlt2FbrRNRlJ7iDp6SqVadGPtf/AFjBA62rfNI+V+r5HFx6zuA6BoB0AKDKTk8s6OlSjSgqcdy2fXzLm2ZwWOkgaxoGcgGR3K51tewbgFb0qahHBwd9dzuark93Be763nxXbWUEL3RyTBr26OAY91jv3taRdeSr04vDZnR0ZdVYKcIbH70vmzUn2xwp7S18oc07w6GQg9hYsXc0nsb+DN0dE30XmMcPrj5nWwjGaeqDjA8vDCATke0AnW3GAv2LbCpGfskO4tK1u0qqxn3p/LJWfCV7+d9HH+qrrv8AEOr0H+UXW/AnPB77wh65P7jlMtfwkc/pn85Ps+SJGpBVhAEBTO2+Meyap5B9ziuxnMbHjO7T6AFU3FTXn7kd1oq09Ht0n7Utr8F2LxJ5gezLW4eYJBZ8zS555WvcLt+zZvaFNp0MUtV8TnLvSLle9NDdF4XUt/ftKzw6rko6hr7EPheQ9vPY5ZG9ozDyFV0ZOnLPI6uvShdUHHhJbPmmXjTTtka17DdrgHNI3EOFwrlNNZR8/nCUJOMt62Fc8KtK8SwyWOQsLL8gcHE27QfQVAvE9ZM6j7PVI9HOnxznsOZsntb7CY6Mxd0Y52a4dlcDYDmsRxRzLXRuOjWMEvSOivS5KalhpY5oltLwi0Tu/bNH0lgcP9pJ9Ckq8g9+SlqaAuY+y0+3Hz2fEkOGYnS1PHheyQgW079oPIQeM29hv5lvhOE9sWVle3r2/q1ItfLyZAuFSleJ4pde5ujyA8gc1xceokOHkPMoV5F6yfA6P7P1YulKnxTz2NJeHxOfsntcaJjo3RCRjnF1w7K8EgA8liNOhYUbjo1jBJ0jor0uampYaWOaJZS8ItE7v2zR9JYHD/YSfQpKvIPfkpp6AuY+y0+3HzJDhuJ0tTx4XskIFrjv2g62IPGbew0KkQnCe2LyVle3rUPVqRa+XkzoLMjhAU9whU5ZXSk7pBG8dWQM/FhVVcxxVfvO30LUUrOKXDK+OfElvBdWNdTPj+FHISRy5X6g+UOHYpVnJODRS6fpONdT4NfFE0UsoggCAqnhJxju04haeJBv5jIRr9kadZcqy7qa0tVcDsNB2nRUellvl8v539xrbIbRw0IkLonySPI4wIADRuGvSSfIsaFaNPOUbtJaPqXbilJJL5ncruECnmjfG+nkLHtLTx27nC3lW+V3GSaaK+loKrSmpxqLK27mQKjqHxPZIw8djg4Hpab+QqDGTi8o6KrTjUg4S3PYXrhVcyeKOVnevaCOcc4PSDcdiuoSUoqSPnlejKjUlTlvRAOFjwtN8yT8zVBvfaidL9nfw6nWvE42zGyjq5j3tlbFkdlsYy++gN++Ft600aDqJtPBOv8ASkbOSi45ys78eDGP7HVVI0vOWWIb3svdvS5p3DpF+xKlvOCzvQs9LULmWp7MuT8H/g0tnH0fdmiqY57HEDMHlrWEnQuA3t59dOlY0nDW9dbDffK46Ju3lhr3Zb6uT7C4a+hDqeSGMBodE9jQBZozNIFgN29Wso5g4o4ejWca8as3nDTfYyimuIsbG41sd9xyKlPojWdhf1LO2RjXtN2vaHA9BFwrxNNZR82qQcJOEt62EPk4O4ZHOfJPMXvcXOLQxrbuNzYFpIGvOonoaby5P4F5HT1SEVGEFhbFv4dq+REts9n4qJ8TY3vfna5xz5bixAFsoG+58ijV6SptJMutF307uMpTSWMbs/ySzgo97zfTf+tqk2XsPrKb7Q/jQ/t8WRrhK9/O+jj/AFUe7/ELXQf5Rdb8Cc8HvvCHrk/uOUy1/DRz+mfzk+z5IkakFWEBG9vMZ9jUxDTaWW7GW3jTju7B6SFHuampD3stNEWnpFwm16sdr8F2v4FU4VPHFLG+RhkYwh2QG1yNW6817eRVkGlJNnY3EJ1KUoQeG9mSef8A6ZH4u/zg/ZTfTVyOd/6dn+4u4hm0mJR1M7pmMMecDM0kG7gLX0HMG+RRKs1OWslgvbG3nb0VSlLON3VyJ1wY4vnhdTu76LVvSxx/R1+whTbSpmOq+Bz2nrXUqqtHdLf1rzXiTGqpmStLJGtex2ha4Ag9hUtpSWGUcKkqclKDw0Res4PKF+rDLF0NcHN8jwVGlaQe7YW9LT1zDZLEuteWDiYhwbPaCYZw4gd69mW/1gf0WmVm8eqydR+0MW8VIY96fh/JC8Pr5KeRssZIcw35rjlaeg7lEjJwesuBf1qEK8HTnuf1kvWaCOaPK9rXscBdrhcEHXUK5aUlhnzyMp0p5i8NcURis4PKJ+rDLF0NcHN8jwVHlaQe7YW1LT1zH2sS615YOLiHBu9oJhmDyBox7Mt7fzAnXsWmVm17LJ9H7QRbxUhj3p+H8kMwzEH08jJoyQ5hB628rT0EaWUSE3FqSL24oRr03Snuf1kvqN1wDzq7PnLWNh9ICO7Y7NCtjGUhszL5HHvTfe13QdNeRaK9HpFs3lnozSDtJ+tti9/mvraVgW1uHyhxEkDxpmI4jhzX714Vb69KWdx1uba9p6uyS+PmmSCHhIqgONFC484zN9Fyt6vJ42pFZL7PUG9kpLuZoV+3ldLoHsiH9JtneVxJ8llhK6qS2ZwSaOg7Wntacuvd8MfHJKcJx0U2Esme68h7q1mY3L5DK+2/fuuegFSYVdSgpP62lPc2Lr6SlSisLZnHBYRXNA1ss8bZH2EkjQ5xOvHfxjfn1KgR9aSTe86ms3SpSlBeynhdS2Fr+0PDfkneel9ZWXotLl8Wcb993v6l3R8h7Q8N+Sd56X1k9Epcvix993v6l3R8iGcIGBU1G6HuPFEgfdheXG7SNeMSbca3YolzSjTa1S+0Pe1rqM+k24xtxjfw2HR4McdaC6le4cYl8WvL8Nv/ACH1lstKv9D7CJp6ybSuIrdsl4Pw7jV4U6yN1REwOBdGx2bXcXkEA9Nm37QsbySckuRu+z9KcaMptbG9nZ/k6HBRWR5Z4swzlzXgX1ItlNuogeULZZSWGiN9oaU9aFTGzGO0sB7QQQdQdCDuIKnHNptPKKR2rw1lLVSRNIyaOaL6hrxcA9Wo6gFT1oKE3E77R1xK4t41Gtu59a4k44O9pmysFPI4d1YOISdZGDk6XN3dVulTLWupLUe85/TWjnSn08F6r3+5+TNDbTYyTO6embnDjd8Y74OO9zRyg7yN/wCmu4tnnWgSNF6XgoKjXeMbnwxyZwME2qq6L3MWcwHwUoILb77bi3qOnQtNOvOnsLK70Zb3fr7nzXHwZ25OEua2lPGDzmRzh5Mo/FbvTZciAvs7TztqPuXmyK11ZUVspe4OlkNhaNpIaBuADb2Gp8pUWUpVHl7S4pUaNpTUI+qve/jksPgxppI4ZmyMfG7ut7PaWm2RutiNyn2kWovK4nM6eqQqVYODTWODzxZDuECsjkrZMrgQwNYSDpmaNfITbrBUS5knUeC80NSnC0jrLfl9jPvBduJ6WFsLGQua3NYuzZuM4u5HdK9p3UoR1VgxutDUriq6sm8vq6uRuu4Sqrkjp/I8/wDNZemz9xo/6eocZS+HkdTYnGaqtqHyTSDucLL5GgNZmfcAnlNg1+8neFtt6s6k25PYiHpWzoWlGMKcfWk972vC/lrcRXbPHW1dS5zXAxR8SPXQgb3fWPoAUavV1554FzoyydtQSa9Z7X5dnmSjYvZWhqaVksre6PcX3Ike0NyuIDbNcOQA9qk29CE4ZZUaU0ndULl04PCWOCfDOdqO77RMM+Rd52X11u9FpcvmV331e/r+EfI520OxlBHTTPYwxvYxzg4yPIBaL7nOI1tbtWFS2pqDaJNnpe7nXhCTym0sYXHZwRX2z+L+xaiOYG4abOAI4zHaOH69YCgU6mpJSOmvLT0ijKm+O7r4fXvJnt3icsL6apppS1ssZGZpBY8NIc27TodHlS7mbi1OL3lDoi2hVhUoV45cX2rg9u/gaFLwj1TRx44ZOkZmHt1IWEbya3pEmp9n6Dfqya7n5HziHCLVPYWsZHDcWLrl7h1XsAeu6SvJNbFg9o6AoRknKTl7t3mc/ZbZeare0uaW04ILnuBAeBva2/fX3X3Ba6NBze3cSdIaSp20Gk8z4Ll73yJHwhVc9JPDNBI6POwscAbsJjNxdp0Js8+RSLqUoSUosq9C0qVzRnSqxTw8+/b79/A59Lwj1TRZ8cMnSMzD26kLXG8nxWSVU+z9Bv1ZNdz8jHiPCJVSMLWMjhuCM1y9wvzXsAesFeTvJNbNh7Q0BQhJOUnL3bvPwNHZPZaaqkY5zSynaQXOcCA8A963nvuvuHoWNGg5vL3EnSOk6dvBpPM3uXL3vyLiAVqcOeoAgPl7A4WIBHMdQmMnqbTyjTODUhN+4QX5+5Mv+Cw6OHJG/wBLrpY15d7NmKmjb3rWt+a0D8FkopbjTKcpb22H00bt7Wm197QbX3phBTktzPg0MPycf2G/smquRl01T9T72bC9NYQGKSmjcbua1x5y0E+leNJmUZyjubR8to4gbhjARyhouPQmquR66s2sOT7waKI6ljCTy5Rf8E1VyPVVmv6n3hlJECCGMBG4hoB8tk1VyPHUm1htmdemBgdSREkljCTvJaCfwXmqjNVJpYTYFHECCGMBG4hov+Caq5HrqzezWfeZ16azWqsPgl8JHHJ89jXfiFjKEZb1k2U61Sn7EmuptGszZ+hBuKamB6IWeqsVRpr+ldxud9cvY6ku9m/HE1os0Bo5gAB6FmkluI0pOTy3k+rL08MHsGH5OP7Df2XmquRs6Wp+p97HsKH5OP7Df2TVXIdNU/U+9j2FD8nH9hv7JqrkOmqfqfez6ZSxi9mtF9DZoFx0phGLnJ72zz2JF8Rn2R+yaq5HvSz/AFMyRxNb3oDeoAfgiWDFyct7Ptenh8yMDhYgEcx1CYyeptbUY/YkXxGfZH7LzVXIy6Wf6mePpIyACxhA3AtBAvvtpomquQVSaeU2asmBUTu+p6d3XEw/osHSg98Ubo3tzHdUl3s9hwOjYbsp6dp52xMB8oCKlBbooTvLiaxKpJ9rN8BbCMY5qdj7ZmtdbdmANr7968aT3mUZyj7LwacmBUTu+p6c9cLD+iwdKD3xRvV7cx3VJd7PYMDo2G7KeBh52xMB8oCKlBbUkJ3lxNYlUk11s3wFsIx6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9k="/>
          <p:cNvSpPr>
            <a:spLocks noChangeAspect="1" noChangeArrowheads="1"/>
          </p:cNvSpPr>
          <p:nvPr userDrawn="1"/>
        </p:nvSpPr>
        <p:spPr bwMode="auto">
          <a:xfrm>
            <a:off x="84667" y="-999066"/>
            <a:ext cx="3911600" cy="2070100"/>
          </a:xfrm>
          <a:prstGeom prst="rect">
            <a:avLst/>
          </a:prstGeom>
          <a:noFill/>
        </p:spPr>
        <p:txBody>
          <a:bodyPr vert="horz" wrap="square" lIns="68580" tIns="34290" rIns="68580" bIns="34290" numCol="1" anchor="t" anchorCtr="0" compatLnSpc="1">
            <a:prstTxWarp prst="textNoShape">
              <a:avLst/>
            </a:prstTxWarp>
          </a:bodyPr>
          <a:lstStyle/>
          <a:p>
            <a:endParaRPr lang="de-DE" sz="1350" dirty="0"/>
          </a:p>
        </p:txBody>
      </p:sp>
      <p:sp>
        <p:nvSpPr>
          <p:cNvPr id="3" name="Textfeld 2">
            <a:extLst>
              <a:ext uri="{FF2B5EF4-FFF2-40B4-BE49-F238E27FC236}">
                <a16:creationId xmlns:a16="http://schemas.microsoft.com/office/drawing/2014/main" id="{FA5F0BD2-C6C6-4255-91CE-E199B3829DD6}"/>
              </a:ext>
            </a:extLst>
          </p:cNvPr>
          <p:cNvSpPr txBox="1"/>
          <p:nvPr userDrawn="1"/>
        </p:nvSpPr>
        <p:spPr>
          <a:xfrm>
            <a:off x="10496978" y="225514"/>
            <a:ext cx="1224136" cy="646331"/>
          </a:xfrm>
          <a:prstGeom prst="rect">
            <a:avLst/>
          </a:prstGeom>
          <a:noFill/>
          <a:ln>
            <a:solidFill>
              <a:schemeClr val="bg2">
                <a:lumMod val="50000"/>
              </a:schemeClr>
            </a:solidFill>
          </a:ln>
        </p:spPr>
        <p:txBody>
          <a:bodyPr wrap="square" rtlCol="0">
            <a:spAutoFit/>
          </a:bodyPr>
          <a:lstStyle/>
          <a:p>
            <a:r>
              <a:rPr lang="de-DE" dirty="0"/>
              <a:t>Logo</a:t>
            </a:r>
          </a:p>
          <a:p>
            <a:endParaRPr lang="de-DE" dirty="0"/>
          </a:p>
        </p:txBody>
      </p:sp>
    </p:spTree>
    <p:extLst>
      <p:ext uri="{BB962C8B-B14F-4D97-AF65-F5344CB8AC3E}">
        <p14:creationId xmlns:p14="http://schemas.microsoft.com/office/powerpoint/2010/main" val="62778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5"/>
            <a:ext cx="5384800" cy="45254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5"/>
            <a:ext cx="5384800" cy="45254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343070A-E351-41A3-85FD-2F03B8BA3B5A}"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4585"/>
            <a:ext cx="5386917" cy="641349"/>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Textmasterformate durch Klicken bearbeiten</a:t>
            </a:r>
          </a:p>
        </p:txBody>
      </p:sp>
      <p:sp>
        <p:nvSpPr>
          <p:cNvPr id="4" name="Inhaltsplatzhalter 3"/>
          <p:cNvSpPr>
            <a:spLocks noGrp="1"/>
          </p:cNvSpPr>
          <p:nvPr>
            <p:ph sz="half" idx="2"/>
          </p:nvPr>
        </p:nvSpPr>
        <p:spPr>
          <a:xfrm>
            <a:off x="609600" y="2175934"/>
            <a:ext cx="5386917" cy="394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3" y="1534585"/>
            <a:ext cx="5389033" cy="641349"/>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Textmasterformate durch Klicken bearbeiten</a:t>
            </a:r>
          </a:p>
        </p:txBody>
      </p:sp>
      <p:sp>
        <p:nvSpPr>
          <p:cNvPr id="6" name="Inhaltsplatzhalter 5"/>
          <p:cNvSpPr>
            <a:spLocks noGrp="1"/>
          </p:cNvSpPr>
          <p:nvPr>
            <p:ph sz="quarter" idx="4"/>
          </p:nvPr>
        </p:nvSpPr>
        <p:spPr>
          <a:xfrm>
            <a:off x="6193373" y="2175934"/>
            <a:ext cx="5389033" cy="394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B30A351-2FE1-4F8F-BCCB-F98B0FCE99C8}" type="datetime1">
              <a:rPr lang="de-DE" smtClean="0"/>
              <a:t>18.06.2020</a:t>
            </a:fld>
            <a:endParaRPr lang="de-DE" dirty="0"/>
          </a:p>
        </p:txBody>
      </p:sp>
      <p:sp>
        <p:nvSpPr>
          <p:cNvPr id="8" name="Fußzeilenplatzhalter 7"/>
          <p:cNvSpPr>
            <a:spLocks noGrp="1"/>
          </p:cNvSpPr>
          <p:nvPr>
            <p:ph type="ftr" sz="quarter" idx="11"/>
          </p:nvPr>
        </p:nvSpPr>
        <p:spPr/>
        <p:txBody>
          <a:bodyPr/>
          <a:lstStyle/>
          <a:p>
            <a:r>
              <a:rPr lang="de-DE" dirty="0"/>
              <a:t>APKV Workshop</a:t>
            </a:r>
          </a:p>
        </p:txBody>
      </p:sp>
      <p:sp>
        <p:nvSpPr>
          <p:cNvPr id="9" name="Foliennummernplatzhalter 8"/>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EEECA8-3437-48D3-A0F4-A70C15D141D9}" type="datetime1">
              <a:rPr lang="de-DE" smtClean="0"/>
              <a:t>18.06.2020</a:t>
            </a:fld>
            <a:endParaRPr lang="de-DE" dirty="0"/>
          </a:p>
        </p:txBody>
      </p:sp>
      <p:sp>
        <p:nvSpPr>
          <p:cNvPr id="4" name="Fußzeilenplatzhalter 3"/>
          <p:cNvSpPr>
            <a:spLocks noGrp="1"/>
          </p:cNvSpPr>
          <p:nvPr>
            <p:ph type="ftr" sz="quarter" idx="11"/>
          </p:nvPr>
        </p:nvSpPr>
        <p:spPr/>
        <p:txBody>
          <a:bodyPr/>
          <a:lstStyle/>
          <a:p>
            <a:r>
              <a:rPr lang="de-DE" dirty="0"/>
              <a:t>APKV Workshop</a:t>
            </a:r>
          </a:p>
        </p:txBody>
      </p:sp>
      <p:sp>
        <p:nvSpPr>
          <p:cNvPr id="5" name="Foliennummernplatzhalter 4"/>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4EF09C7-1C4F-44F8-8A28-F1700C0A2A0F}" type="datetime1">
              <a:rPr lang="de-DE" smtClean="0"/>
              <a:t>18.06.2020</a:t>
            </a:fld>
            <a:endParaRPr lang="de-DE" dirty="0"/>
          </a:p>
        </p:txBody>
      </p:sp>
      <p:sp>
        <p:nvSpPr>
          <p:cNvPr id="3" name="Fußzeilenplatzhalter 2"/>
          <p:cNvSpPr>
            <a:spLocks noGrp="1"/>
          </p:cNvSpPr>
          <p:nvPr>
            <p:ph type="ftr" sz="quarter" idx="11"/>
          </p:nvPr>
        </p:nvSpPr>
        <p:spPr/>
        <p:txBody>
          <a:bodyPr/>
          <a:lstStyle/>
          <a:p>
            <a:r>
              <a:rPr lang="de-DE" dirty="0"/>
              <a:t>APKV Workshop</a:t>
            </a:r>
          </a:p>
        </p:txBody>
      </p:sp>
      <p:sp>
        <p:nvSpPr>
          <p:cNvPr id="4" name="Foliennummernplatzhalter 3"/>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9"/>
            <a:ext cx="4011084" cy="1162049"/>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4766733" y="273058"/>
            <a:ext cx="6815667" cy="585258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2"/>
            <a:ext cx="4011084" cy="46905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DE34935-9FE2-4E75-A090-3DBF35E87BF1}" type="datetime1">
              <a:rPr lang="de-DE" smtClean="0"/>
              <a:t>18.06.2020</a:t>
            </a:fld>
            <a:endParaRPr lang="de-DE" dirty="0"/>
          </a:p>
        </p:txBody>
      </p:sp>
      <p:sp>
        <p:nvSpPr>
          <p:cNvPr id="6" name="Fußzeilenplatzhalter 5"/>
          <p:cNvSpPr>
            <a:spLocks noGrp="1"/>
          </p:cNvSpPr>
          <p:nvPr>
            <p:ph type="ftr" sz="quarter" idx="11"/>
          </p:nvPr>
        </p:nvSpPr>
        <p:spPr/>
        <p:txBody>
          <a:bodyPr/>
          <a:lstStyle/>
          <a:p>
            <a:r>
              <a:rPr lang="de-DE" dirty="0"/>
              <a:t>APKV Workshop</a:t>
            </a:r>
          </a:p>
        </p:txBody>
      </p:sp>
      <p:sp>
        <p:nvSpPr>
          <p:cNvPr id="7" name="Foliennummernplatzhalter 6"/>
          <p:cNvSpPr>
            <a:spLocks noGrp="1"/>
          </p:cNvSpPr>
          <p:nvPr>
            <p:ph type="sldNum" sz="quarter" idx="12"/>
          </p:nvPr>
        </p:nvSpPr>
        <p:spPr/>
        <p:txBody>
          <a:bodyPr/>
          <a:lstStyle/>
          <a:p>
            <a:fld id="{07496FF0-B657-43E5-84C6-B26510352BC0}"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11.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34A99D-1A11-4266-BC31-03219A1C68AB}" type="datetime1">
              <a:rPr lang="de-DE" smtClean="0"/>
              <a:t>18.06.2020</a:t>
            </a:fld>
            <a:endParaRPr lang="de-DE" dirty="0"/>
          </a:p>
        </p:txBody>
      </p:sp>
      <p:sp>
        <p:nvSpPr>
          <p:cNvPr id="5" name="Fußzeilenplatzhalt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FBBF8E-263D-497E-8C98-042049DB03ED}"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01" r:id="rId1"/>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152E76-A977-4233-B863-8D84644E4567}" type="datetime1">
              <a:rPr lang="de-DE" smtClean="0">
                <a:solidFill>
                  <a:prstClr val="black">
                    <a:tint val="75000"/>
                  </a:prstClr>
                </a:solidFill>
              </a:rPr>
              <a:t>18.06.2020</a:t>
            </a:fld>
            <a:endParaRPr lang="de-DE" dirty="0">
              <a:solidFill>
                <a:prstClr val="black">
                  <a:tint val="75000"/>
                </a:prstClr>
              </a:solidFill>
            </a:endParaRPr>
          </a:p>
        </p:txBody>
      </p:sp>
      <p:sp>
        <p:nvSpPr>
          <p:cNvPr id="5" name="Fußzeilenplatzhalt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solidFill>
                  <a:prstClr val="black">
                    <a:tint val="75000"/>
                  </a:prstClr>
                </a:solidFill>
              </a:rPr>
              <a:t>APKV Workshop</a:t>
            </a:r>
          </a:p>
        </p:txBody>
      </p:sp>
      <p:sp>
        <p:nvSpPr>
          <p:cNvPr id="6" name="Foliennummernplatzhalt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FBBF8E-263D-497E-8C98-042049DB03ED}" type="slidenum">
              <a:rPr lang="de-DE" smtClean="0">
                <a:solidFill>
                  <a:prstClr val="black">
                    <a:tint val="75000"/>
                  </a:prstClr>
                </a:solidFill>
              </a:rPr>
              <a:pPr/>
              <a:t>‹Nr.›</a:t>
            </a:fld>
            <a:endParaRPr lang="de-DE" dirty="0">
              <a:solidFill>
                <a:prstClr val="black">
                  <a:tint val="75000"/>
                </a:prstClr>
              </a:solidFill>
            </a:endParaRPr>
          </a:p>
        </p:txBody>
      </p:sp>
    </p:spTree>
    <p:extLst>
      <p:ext uri="{BB962C8B-B14F-4D97-AF65-F5344CB8AC3E}">
        <p14:creationId xmlns:p14="http://schemas.microsoft.com/office/powerpoint/2010/main" val="2273496440"/>
      </p:ext>
    </p:extLst>
  </p:cSld>
  <p:clrMap bg1="lt1" tx1="dk1" bg2="lt2" tx2="dk2" accent1="accent1" accent2="accent2" accent3="accent3" accent4="accent4" accent5="accent5" accent6="accent6" hlink="hlink" folHlink="folHlink"/>
  <p:sldLayoutIdLst>
    <p:sldLayoutId id="2147483781" r:id="rId1"/>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4A99D-1A11-4266-BC31-03219A1C68AB}" type="datetime1">
              <a:rPr lang="de-DE" smtClean="0"/>
              <a:t>18.06.2020</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APKV Workshop</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BBF8E-263D-497E-8C98-042049DB03ED}" type="slidenum">
              <a:rPr lang="de-DE" smtClean="0"/>
              <a:pPr/>
              <a:t>‹Nr.›</a:t>
            </a:fld>
            <a:endParaRPr lang="de-DE" dirty="0"/>
          </a:p>
        </p:txBody>
      </p:sp>
    </p:spTree>
    <p:extLst>
      <p:ext uri="{BB962C8B-B14F-4D97-AF65-F5344CB8AC3E}">
        <p14:creationId xmlns:p14="http://schemas.microsoft.com/office/powerpoint/2010/main" val="29493689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8"/>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AEBDF72A-092C-44B5-A481-9CE9F0317318}" type="datetime1">
              <a:rPr lang="de-DE" smtClean="0"/>
              <a:t>18.06.2020</a:t>
            </a:fld>
            <a:endParaRPr lang="de-DE" dirty="0"/>
          </a:p>
        </p:txBody>
      </p:sp>
      <p:sp>
        <p:nvSpPr>
          <p:cNvPr id="5" name="Fußzeilenplatzhalter 4"/>
          <p:cNvSpPr>
            <a:spLocks noGrp="1"/>
          </p:cNvSpPr>
          <p:nvPr>
            <p:ph type="ftr" sz="quarter" idx="3"/>
          </p:nvPr>
        </p:nvSpPr>
        <p:spPr>
          <a:xfrm>
            <a:off x="4165600" y="6356358"/>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8"/>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07496FF0-B657-43E5-84C6-B26510352BC0}"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8"/>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6921E3E6-8F86-4CC3-BFFE-3116CE523CF1}" type="datetime1">
              <a:rPr lang="de-DE" smtClean="0"/>
              <a:t>18.06.2020</a:t>
            </a:fld>
            <a:endParaRPr lang="de-DE" dirty="0"/>
          </a:p>
        </p:txBody>
      </p:sp>
      <p:sp>
        <p:nvSpPr>
          <p:cNvPr id="5" name="Fußzeilenplatzhalter 4"/>
          <p:cNvSpPr>
            <a:spLocks noGrp="1"/>
          </p:cNvSpPr>
          <p:nvPr>
            <p:ph type="ftr" sz="quarter" idx="3"/>
          </p:nvPr>
        </p:nvSpPr>
        <p:spPr>
          <a:xfrm>
            <a:off x="4165600" y="6356358"/>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8"/>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C259D0D6-3CBF-4FF9-9B90-A551D0F5782E}"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8"/>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2D1F5FAA-5AEE-46AB-8FF1-8F056D9D544B}" type="datetime1">
              <a:rPr lang="de-DE" smtClean="0"/>
              <a:t>18.06.2020</a:t>
            </a:fld>
            <a:endParaRPr lang="de-DE" dirty="0"/>
          </a:p>
        </p:txBody>
      </p:sp>
      <p:sp>
        <p:nvSpPr>
          <p:cNvPr id="5" name="Fußzeilenplatzhalter 4"/>
          <p:cNvSpPr>
            <a:spLocks noGrp="1"/>
          </p:cNvSpPr>
          <p:nvPr>
            <p:ph type="ftr" sz="quarter" idx="3"/>
          </p:nvPr>
        </p:nvSpPr>
        <p:spPr>
          <a:xfrm>
            <a:off x="4165600" y="6356358"/>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8"/>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2510B72C-2655-4D9A-8756-DA0FB09FC9E1}"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8"/>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9704AEB1-151C-4552-B777-CD93EC2AF3AE}" type="datetime1">
              <a:rPr lang="de-DE" smtClean="0"/>
              <a:t>18.06.2020</a:t>
            </a:fld>
            <a:endParaRPr lang="de-DE" dirty="0"/>
          </a:p>
        </p:txBody>
      </p:sp>
      <p:sp>
        <p:nvSpPr>
          <p:cNvPr id="5" name="Fußzeilenplatzhalter 4"/>
          <p:cNvSpPr>
            <a:spLocks noGrp="1"/>
          </p:cNvSpPr>
          <p:nvPr>
            <p:ph type="ftr" sz="quarter" idx="3"/>
          </p:nvPr>
        </p:nvSpPr>
        <p:spPr>
          <a:xfrm>
            <a:off x="4165600" y="6356358"/>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8"/>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4BD82B1A-6D88-4CDE-9BF9-8D493EC026FE}"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8"/>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E803D0CA-4816-4261-A552-96712BE7EBD9}" type="datetime1">
              <a:rPr lang="de-DE" smtClean="0"/>
              <a:t>18.06.2020</a:t>
            </a:fld>
            <a:endParaRPr lang="de-DE" dirty="0"/>
          </a:p>
        </p:txBody>
      </p:sp>
      <p:sp>
        <p:nvSpPr>
          <p:cNvPr id="5" name="Fußzeilenplatzhalter 4"/>
          <p:cNvSpPr>
            <a:spLocks noGrp="1"/>
          </p:cNvSpPr>
          <p:nvPr>
            <p:ph type="ftr" sz="quarter" idx="3"/>
          </p:nvPr>
        </p:nvSpPr>
        <p:spPr>
          <a:xfrm>
            <a:off x="4165600" y="6356358"/>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8"/>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CD36C2ED-ACCA-432B-8141-69CF02EFD5B5}"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60"/>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842FE8A6-21E9-40E0-9D1C-C1705CCA378B}" type="datetime1">
              <a:rPr lang="de-DE" smtClean="0"/>
              <a:t>18.06.2020</a:t>
            </a:fld>
            <a:endParaRPr lang="de-DE" dirty="0"/>
          </a:p>
        </p:txBody>
      </p:sp>
      <p:sp>
        <p:nvSpPr>
          <p:cNvPr id="5" name="Fußzeilenplatzhalter 4"/>
          <p:cNvSpPr>
            <a:spLocks noGrp="1"/>
          </p:cNvSpPr>
          <p:nvPr>
            <p:ph type="ftr" sz="quarter" idx="3"/>
          </p:nvPr>
        </p:nvSpPr>
        <p:spPr>
          <a:xfrm>
            <a:off x="4165600" y="6356360"/>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60"/>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FFA57D9A-0A24-4A97-964A-CEC0248BECD6}"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5"/>
            <a:ext cx="10972800" cy="452543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60"/>
            <a:ext cx="2844800" cy="366183"/>
          </a:xfrm>
          <a:prstGeom prst="rect">
            <a:avLst/>
          </a:prstGeom>
        </p:spPr>
        <p:txBody>
          <a:bodyPr vert="horz" lIns="91440" tIns="45720" rIns="91440" bIns="45720" rtlCol="0" anchor="ctr"/>
          <a:lstStyle>
            <a:lvl1pPr algn="l">
              <a:defRPr sz="900">
                <a:solidFill>
                  <a:schemeClr val="tx1">
                    <a:tint val="75000"/>
                  </a:schemeClr>
                </a:solidFill>
              </a:defRPr>
            </a:lvl1pPr>
          </a:lstStyle>
          <a:p>
            <a:fld id="{612973B5-68EA-41F9-885A-433819E3DAA1}" type="datetime1">
              <a:rPr lang="de-DE" smtClean="0"/>
              <a:t>18.06.2020</a:t>
            </a:fld>
            <a:endParaRPr lang="de-DE" dirty="0"/>
          </a:p>
        </p:txBody>
      </p:sp>
      <p:sp>
        <p:nvSpPr>
          <p:cNvPr id="5" name="Fußzeilenplatzhalter 4"/>
          <p:cNvSpPr>
            <a:spLocks noGrp="1"/>
          </p:cNvSpPr>
          <p:nvPr>
            <p:ph type="ftr" sz="quarter" idx="3"/>
          </p:nvPr>
        </p:nvSpPr>
        <p:spPr>
          <a:xfrm>
            <a:off x="4165600" y="6356360"/>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60"/>
            <a:ext cx="28448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EC3F31B8-8BBC-433B-9D75-367BBB5EEE0C}"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D9C9479-8CE7-49DE-8726-D17CFC32AFFA}" type="datetime1">
              <a:rPr lang="de-DE" smtClean="0"/>
              <a:t>18.06.2020</a:t>
            </a:fld>
            <a:endParaRPr lang="de-DE" dirty="0"/>
          </a:p>
        </p:txBody>
      </p:sp>
      <p:sp>
        <p:nvSpPr>
          <p:cNvPr id="5" name="Fußzeilenplatzhalt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dirty="0"/>
              <a:t>APKV Workshop</a:t>
            </a:r>
          </a:p>
        </p:txBody>
      </p:sp>
      <p:sp>
        <p:nvSpPr>
          <p:cNvPr id="6" name="Foliennummernplatzhalt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A46BD1-8DFC-4E9B-855D-1BEEF4350321}" type="slidenum">
              <a:rPr lang="de-DE" smtClean="0"/>
              <a:pPr/>
              <a:t>‹Nr.›</a:t>
            </a:fld>
            <a:endParaRPr lang="de-DE" dirty="0"/>
          </a:p>
        </p:txBody>
      </p:sp>
    </p:spTree>
  </p:cSld>
  <p:clrMap bg1="lt1" tx1="dk1" bg2="lt2" tx2="dk2" accent1="accent1" accent2="accent2" accent3="accent3" accent4="accent4" accent5="accent5" accent6="accent6" hlink="hlink" folHlink="folHlink"/>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hyperlink" Target="https://www.dentolo.de/ratgeber/zahnimplantat-kosten/#:~:text=Was%20kostet%20ein%20Implantat%3F,und%202.200%20%E2%82%AC%20pro%20Zahn."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2364DFD-961B-4BBB-9674-D09967E05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54302"/>
            <a:ext cx="5536716" cy="3691145"/>
          </a:xfrm>
          <a:prstGeom prst="rect">
            <a:avLst/>
          </a:prstGeom>
        </p:spPr>
      </p:pic>
      <p:sp>
        <p:nvSpPr>
          <p:cNvPr id="2" name="Foliennummernplatzhalter 1"/>
          <p:cNvSpPr>
            <a:spLocks noGrp="1"/>
          </p:cNvSpPr>
          <p:nvPr>
            <p:ph type="sldNum" sz="quarter" idx="11"/>
          </p:nvPr>
        </p:nvSpPr>
        <p:spPr/>
        <p:txBody>
          <a:bodyPr/>
          <a:lstStyle/>
          <a:p>
            <a:pPr>
              <a:defRPr/>
            </a:pPr>
            <a:fld id="{0FFBBF8E-263D-497E-8C98-042049DB03ED}" type="slidenum">
              <a:rPr lang="de-DE">
                <a:solidFill>
                  <a:prstClr val="white"/>
                </a:solidFill>
                <a:latin typeface="Calibri"/>
              </a:rPr>
              <a:pPr>
                <a:defRPr/>
              </a:pPr>
              <a:t>1</a:t>
            </a:fld>
            <a:endParaRPr lang="de-DE" dirty="0">
              <a:solidFill>
                <a:prstClr val="white"/>
              </a:solidFill>
              <a:latin typeface="Calibri"/>
            </a:endParaRPr>
          </a:p>
        </p:txBody>
      </p:sp>
      <p:pic>
        <p:nvPicPr>
          <p:cNvPr id="9" name="Grafik 8">
            <a:extLst>
              <a:ext uri="{FF2B5EF4-FFF2-40B4-BE49-F238E27FC236}">
                <a16:creationId xmlns:a16="http://schemas.microsoft.com/office/drawing/2014/main" id="{46326946-5BC3-4BE2-909D-CED01DCC1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933" y="2564904"/>
            <a:ext cx="5568555" cy="3712370"/>
          </a:xfrm>
          <a:prstGeom prst="rect">
            <a:avLst/>
          </a:prstGeom>
        </p:spPr>
      </p:pic>
      <p:sp>
        <p:nvSpPr>
          <p:cNvPr id="10" name="Textfeld 9">
            <a:extLst>
              <a:ext uri="{FF2B5EF4-FFF2-40B4-BE49-F238E27FC236}">
                <a16:creationId xmlns:a16="http://schemas.microsoft.com/office/drawing/2014/main" id="{4470B633-57AB-409F-9ACF-37F40CB8B945}"/>
              </a:ext>
            </a:extLst>
          </p:cNvPr>
          <p:cNvSpPr txBox="1"/>
          <p:nvPr/>
        </p:nvSpPr>
        <p:spPr>
          <a:xfrm>
            <a:off x="367414" y="4797152"/>
            <a:ext cx="5328592" cy="954107"/>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Wunsch nach optimaler</a:t>
            </a:r>
          </a:p>
          <a:p>
            <a:r>
              <a:rPr lang="de-DE" sz="2800" b="1" dirty="0">
                <a:latin typeface="Arial" panose="020B0604020202020204" pitchFamily="34" charset="0"/>
                <a:cs typeface="Arial" panose="020B0604020202020204" pitchFamily="34" charset="0"/>
              </a:rPr>
              <a:t>Medizinischer Behandlung !</a:t>
            </a:r>
          </a:p>
        </p:txBody>
      </p:sp>
      <p:sp>
        <p:nvSpPr>
          <p:cNvPr id="7" name="Textfeld 6">
            <a:extLst>
              <a:ext uri="{FF2B5EF4-FFF2-40B4-BE49-F238E27FC236}">
                <a16:creationId xmlns:a16="http://schemas.microsoft.com/office/drawing/2014/main" id="{AFFAC607-66A4-46C3-A959-13559CE507BE}"/>
              </a:ext>
            </a:extLst>
          </p:cNvPr>
          <p:cNvSpPr txBox="1"/>
          <p:nvPr/>
        </p:nvSpPr>
        <p:spPr>
          <a:xfrm>
            <a:off x="7684381" y="1268760"/>
            <a:ext cx="2698175" cy="646331"/>
          </a:xfrm>
          <a:prstGeom prst="rect">
            <a:avLst/>
          </a:prstGeom>
          <a:noFill/>
        </p:spPr>
        <p:txBody>
          <a:bodyPr wrap="none" rtlCol="0">
            <a:spAutoFit/>
          </a:bodyPr>
          <a:lstStyle/>
          <a:p>
            <a:r>
              <a:rPr lang="de-DE" sz="3600" b="1" dirty="0">
                <a:latin typeface="Arial" panose="020B0604020202020204" pitchFamily="34" charset="0"/>
                <a:cs typeface="Arial" panose="020B0604020202020204" pitchFamily="34" charset="0"/>
              </a:rPr>
              <a:t>Zahnzusatz</a:t>
            </a:r>
            <a:endParaRPr lang="de-DE"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64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10</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392488"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3. Warum Zahnersatz eine teure Angelegenheit ist</a:t>
            </a:r>
          </a:p>
        </p:txBody>
      </p:sp>
      <p:sp>
        <p:nvSpPr>
          <p:cNvPr id="4" name="Rechteck 3">
            <a:extLst>
              <a:ext uri="{FF2B5EF4-FFF2-40B4-BE49-F238E27FC236}">
                <a16:creationId xmlns:a16="http://schemas.microsoft.com/office/drawing/2014/main" id="{73D74C99-F8E0-491E-9B55-33B371AB5094}"/>
              </a:ext>
            </a:extLst>
          </p:cNvPr>
          <p:cNvSpPr>
            <a:spLocks noChangeArrowheads="1"/>
          </p:cNvSpPr>
          <p:nvPr/>
        </p:nvSpPr>
        <p:spPr bwMode="auto">
          <a:xfrm>
            <a:off x="191344" y="1268760"/>
            <a:ext cx="1144927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de-DE" altLang="de-DE" b="1" dirty="0"/>
              <a:t>Wie hoch ist der Eigenanteil?</a:t>
            </a:r>
          </a:p>
          <a:p>
            <a:pPr>
              <a:defRPr/>
            </a:pPr>
            <a:endParaRPr lang="de-DE" altLang="de-DE" b="1" dirty="0"/>
          </a:p>
          <a:p>
            <a:pPr>
              <a:defRPr/>
            </a:pPr>
            <a:r>
              <a:rPr lang="de-DE" altLang="de-DE" dirty="0"/>
              <a:t>Wer Gold oder Keramik oder Implantate möchte, also einen über die Regelversorgung hinausgehenden Zahnersatz, bekommt den Festzuschuss auch, muss aber </a:t>
            </a:r>
            <a:r>
              <a:rPr lang="de-DE" altLang="de-DE" u="sng" dirty="0"/>
              <a:t>die Mehrkosten alleine zahlen</a:t>
            </a:r>
            <a:r>
              <a:rPr lang="de-DE" altLang="de-DE" dirty="0"/>
              <a:t>. So steht es im Sozialgesetzbuch (§ 55 Abs. 4 SGB V)</a:t>
            </a:r>
          </a:p>
          <a:p>
            <a:pPr>
              <a:defRPr/>
            </a:pPr>
            <a:endParaRPr lang="de-DE" altLang="de-DE" dirty="0"/>
          </a:p>
          <a:p>
            <a:pPr>
              <a:defRPr/>
            </a:pPr>
            <a:endParaRPr lang="de-DE" altLang="de-DE" dirty="0"/>
          </a:p>
          <a:p>
            <a:pPr>
              <a:defRPr/>
            </a:pPr>
            <a:r>
              <a:rPr lang="de-DE" altLang="de-DE" b="1" dirty="0"/>
              <a:t>Was bedeutet „gleichartige“ oder „andersartige“ Versorgung?</a:t>
            </a:r>
          </a:p>
          <a:p>
            <a:pPr>
              <a:defRPr/>
            </a:pPr>
            <a:endParaRPr lang="de-DE" altLang="de-DE" b="1" dirty="0"/>
          </a:p>
          <a:p>
            <a:pPr>
              <a:defRPr/>
            </a:pPr>
            <a:r>
              <a:rPr lang="de-DE" altLang="de-DE" dirty="0"/>
              <a:t>Bei einer Lösung jenseits der Regelversorgung gibt es zwei Möglichkeiten: </a:t>
            </a:r>
          </a:p>
          <a:p>
            <a:pPr>
              <a:defRPr/>
            </a:pPr>
            <a:endParaRPr lang="de-DE" altLang="de-DE" dirty="0"/>
          </a:p>
          <a:p>
            <a:pPr marL="285750" indent="-285750">
              <a:buFont typeface="Wingdings" panose="05000000000000000000" pitchFamily="2" charset="2"/>
              <a:buChar char="§"/>
              <a:defRPr/>
            </a:pPr>
            <a:r>
              <a:rPr lang="de-DE" altLang="de-DE" dirty="0"/>
              <a:t>Die „</a:t>
            </a:r>
            <a:r>
              <a:rPr lang="de-DE" altLang="de-DE" u="sng" dirty="0"/>
              <a:t>gleichartige Versorgung</a:t>
            </a:r>
            <a:r>
              <a:rPr lang="de-DE" altLang="de-DE" dirty="0"/>
              <a:t>“ ist eine Lösung, die die Kassenleistung beinhaltet, </a:t>
            </a:r>
          </a:p>
          <a:p>
            <a:pPr>
              <a:defRPr/>
            </a:pPr>
            <a:r>
              <a:rPr lang="de-DE" altLang="de-DE" dirty="0"/>
              <a:t>    aber auch zusätzliche Leistungen. </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Die „</a:t>
            </a:r>
            <a:r>
              <a:rPr lang="de-DE" altLang="de-DE" u="sng" dirty="0"/>
              <a:t>andersartige Versorgung</a:t>
            </a:r>
            <a:r>
              <a:rPr lang="de-DE" altLang="de-DE" dirty="0"/>
              <a:t>“ ist eine Lösung, die komplett anders ist</a:t>
            </a:r>
          </a:p>
          <a:p>
            <a:pPr>
              <a:defRPr/>
            </a:pPr>
            <a:r>
              <a:rPr lang="de-DE" altLang="de-DE" dirty="0"/>
              <a:t>    als die Kassenleistung. Auch dann erhält man den Festzuschuss, aber der </a:t>
            </a:r>
          </a:p>
          <a:p>
            <a:pPr>
              <a:defRPr/>
            </a:pPr>
            <a:r>
              <a:rPr lang="de-DE" altLang="de-DE" dirty="0"/>
              <a:t>    gesamte Eingriff wird nach der privaten Gebührenordnung (GOZ) berechnet.</a:t>
            </a:r>
          </a:p>
        </p:txBody>
      </p:sp>
      <p:pic>
        <p:nvPicPr>
          <p:cNvPr id="5" name="Grafik 4">
            <a:extLst>
              <a:ext uri="{FF2B5EF4-FFF2-40B4-BE49-F238E27FC236}">
                <a16:creationId xmlns:a16="http://schemas.microsoft.com/office/drawing/2014/main" id="{8D8E3EDA-C775-4F65-9DED-EF7E3050DD37}"/>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201743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11</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392488"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3. Warum Zahnersatz eine teure Angelegenheit ist</a:t>
            </a:r>
          </a:p>
        </p:txBody>
      </p:sp>
      <p:sp>
        <p:nvSpPr>
          <p:cNvPr id="4" name="Rechteck 3">
            <a:extLst>
              <a:ext uri="{FF2B5EF4-FFF2-40B4-BE49-F238E27FC236}">
                <a16:creationId xmlns:a16="http://schemas.microsoft.com/office/drawing/2014/main" id="{F5578E5A-E2AE-45D3-A233-66E0C7C0E4F3}"/>
              </a:ext>
            </a:extLst>
          </p:cNvPr>
          <p:cNvSpPr>
            <a:spLocks noChangeArrowheads="1"/>
          </p:cNvSpPr>
          <p:nvPr/>
        </p:nvSpPr>
        <p:spPr bwMode="auto">
          <a:xfrm>
            <a:off x="191344" y="1268760"/>
            <a:ext cx="113772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de-DE" altLang="de-DE" b="1" dirty="0"/>
              <a:t>Patienten können wählen</a:t>
            </a:r>
          </a:p>
          <a:p>
            <a:pPr>
              <a:defRPr/>
            </a:pPr>
            <a:endParaRPr lang="de-DE" altLang="de-DE" b="1" dirty="0"/>
          </a:p>
          <a:p>
            <a:pPr marL="285750" indent="-285750">
              <a:buFont typeface="Wingdings" panose="05000000000000000000" pitchFamily="2" charset="2"/>
              <a:buChar char="§"/>
              <a:defRPr/>
            </a:pPr>
            <a:r>
              <a:rPr lang="de-DE" altLang="de-DE" dirty="0"/>
              <a:t>Ein Vorteil des </a:t>
            </a:r>
            <a:r>
              <a:rPr lang="de-DE" altLang="de-DE" b="1" dirty="0"/>
              <a:t>Festzuschusssystems</a:t>
            </a:r>
            <a:r>
              <a:rPr lang="de-DE" altLang="de-DE" dirty="0"/>
              <a:t> liegt darin, dass der Patient seinen Zuschuss für jede wissenschaftlich anerkannte Therapieform einsetzen kann. </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Er kann die </a:t>
            </a:r>
            <a:r>
              <a:rPr lang="de-DE" altLang="de-DE" b="1" dirty="0"/>
              <a:t>Regelversorgung</a:t>
            </a:r>
            <a:r>
              <a:rPr lang="de-DE" altLang="de-DE" dirty="0"/>
              <a:t> wählen, er kann aber auch eine </a:t>
            </a:r>
            <a:r>
              <a:rPr lang="de-DE" altLang="de-DE" b="1" dirty="0"/>
              <a:t>ästhetisch anspruchsvollere Versorgung</a:t>
            </a:r>
            <a:r>
              <a:rPr lang="de-DE" altLang="de-DE" dirty="0"/>
              <a:t> wählen, bei der z.B. eine Brücke rundum verblendet wird oder ganz aus Keramik besteht. </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Der Festzuschuss bleibt unverändert, die Kosten für die Zusatzleistungen trägt der Patient selbst. </a:t>
            </a:r>
          </a:p>
        </p:txBody>
      </p:sp>
      <p:pic>
        <p:nvPicPr>
          <p:cNvPr id="5" name="Grafik 4">
            <a:extLst>
              <a:ext uri="{FF2B5EF4-FFF2-40B4-BE49-F238E27FC236}">
                <a16:creationId xmlns:a16="http://schemas.microsoft.com/office/drawing/2014/main" id="{68AFE721-E719-453E-80AB-E039A8105F5A}"/>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376468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12</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392488"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3. Warum Zahnersatz eine teure Angelegenheit ist</a:t>
            </a:r>
          </a:p>
        </p:txBody>
      </p:sp>
      <p:pic>
        <p:nvPicPr>
          <p:cNvPr id="7" name="Grafik 6">
            <a:extLst>
              <a:ext uri="{FF2B5EF4-FFF2-40B4-BE49-F238E27FC236}">
                <a16:creationId xmlns:a16="http://schemas.microsoft.com/office/drawing/2014/main" id="{21769563-8065-4629-AFAD-4FC367B4E75D}"/>
              </a:ext>
            </a:extLst>
          </p:cNvPr>
          <p:cNvPicPr>
            <a:picLocks noChangeAspect="1"/>
          </p:cNvPicPr>
          <p:nvPr/>
        </p:nvPicPr>
        <p:blipFill>
          <a:blip r:embed="rId3"/>
          <a:stretch>
            <a:fillRect/>
          </a:stretch>
        </p:blipFill>
        <p:spPr>
          <a:xfrm>
            <a:off x="9840416" y="4437112"/>
            <a:ext cx="2262972" cy="1672631"/>
          </a:xfrm>
          <a:prstGeom prst="rect">
            <a:avLst/>
          </a:prstGeom>
        </p:spPr>
      </p:pic>
      <p:pic>
        <p:nvPicPr>
          <p:cNvPr id="9" name="table">
            <a:extLst>
              <a:ext uri="{FF2B5EF4-FFF2-40B4-BE49-F238E27FC236}">
                <a16:creationId xmlns:a16="http://schemas.microsoft.com/office/drawing/2014/main" id="{B4BFBAE4-667C-4C71-98D9-036490DC09F6}"/>
              </a:ext>
            </a:extLst>
          </p:cNvPr>
          <p:cNvPicPr>
            <a:picLocks noChangeAspect="1"/>
          </p:cNvPicPr>
          <p:nvPr/>
        </p:nvPicPr>
        <p:blipFill>
          <a:blip r:embed="rId4"/>
          <a:stretch>
            <a:fillRect/>
          </a:stretch>
        </p:blipFill>
        <p:spPr>
          <a:xfrm>
            <a:off x="209094" y="1191028"/>
            <a:ext cx="9533391" cy="4182188"/>
          </a:xfrm>
          <a:prstGeom prst="rect">
            <a:avLst/>
          </a:prstGeom>
        </p:spPr>
      </p:pic>
      <p:sp>
        <p:nvSpPr>
          <p:cNvPr id="10" name="Textfeld 11">
            <a:extLst>
              <a:ext uri="{FF2B5EF4-FFF2-40B4-BE49-F238E27FC236}">
                <a16:creationId xmlns:a16="http://schemas.microsoft.com/office/drawing/2014/main" id="{250BB5D1-35F0-4B09-94D5-CC35E06C32FF}"/>
              </a:ext>
            </a:extLst>
          </p:cNvPr>
          <p:cNvSpPr txBox="1"/>
          <p:nvPr/>
        </p:nvSpPr>
        <p:spPr>
          <a:xfrm>
            <a:off x="243239" y="5570658"/>
            <a:ext cx="8265057" cy="5232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latin typeface="Arial" panose="020B0604020202020204" pitchFamily="34" charset="0"/>
                <a:cs typeface="Arial" panose="020B0604020202020204" pitchFamily="34" charset="0"/>
              </a:rPr>
              <a:t>*In den Beispielen wurde ein Festzuschuss der GKV nach zehn Jahren regelmäßiger Zahnvorsorge zugrunde gelegt. Die Zahnhöchstsätze sind erfüllt.</a:t>
            </a:r>
          </a:p>
        </p:txBody>
      </p:sp>
    </p:spTree>
    <p:extLst>
      <p:ext uri="{BB962C8B-B14F-4D97-AF65-F5344CB8AC3E}">
        <p14:creationId xmlns:p14="http://schemas.microsoft.com/office/powerpoint/2010/main" val="2780069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13</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392488"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3. Warum Zahnersatz eine teure Angelegenheit ist</a:t>
            </a:r>
          </a:p>
        </p:txBody>
      </p:sp>
      <p:pic>
        <p:nvPicPr>
          <p:cNvPr id="5" name="Grafik 2">
            <a:extLst>
              <a:ext uri="{FF2B5EF4-FFF2-40B4-BE49-F238E27FC236}">
                <a16:creationId xmlns:a16="http://schemas.microsoft.com/office/drawing/2014/main" id="{DB2F2121-7815-4EEC-AA01-FC38431D0E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512" y="979488"/>
            <a:ext cx="8237537" cy="537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71005349-E428-4C11-9438-AF3AAE0BD61E}"/>
              </a:ext>
            </a:extLst>
          </p:cNvPr>
          <p:cNvSpPr txBox="1">
            <a:spLocks noChangeArrowheads="1"/>
          </p:cNvSpPr>
          <p:nvPr/>
        </p:nvSpPr>
        <p:spPr bwMode="auto">
          <a:xfrm>
            <a:off x="1636449" y="3068960"/>
            <a:ext cx="2371319" cy="2159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800" b="1" dirty="0"/>
              <a:t>Eigenanteil 1.800 €</a:t>
            </a:r>
          </a:p>
        </p:txBody>
      </p:sp>
      <p:cxnSp>
        <p:nvCxnSpPr>
          <p:cNvPr id="7" name="Gerader Verbinder 6">
            <a:extLst>
              <a:ext uri="{FF2B5EF4-FFF2-40B4-BE49-F238E27FC236}">
                <a16:creationId xmlns:a16="http://schemas.microsoft.com/office/drawing/2014/main" id="{4131CFFC-671E-401C-B6ED-60BAE2722486}"/>
              </a:ext>
            </a:extLst>
          </p:cNvPr>
          <p:cNvCxnSpPr>
            <a:cxnSpLocks/>
          </p:cNvCxnSpPr>
          <p:nvPr/>
        </p:nvCxnSpPr>
        <p:spPr>
          <a:xfrm>
            <a:off x="4007768" y="1772816"/>
            <a:ext cx="0" cy="2995552"/>
          </a:xfrm>
          <a:prstGeom prst="line">
            <a:avLst/>
          </a:prstGeom>
          <a:ln w="158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17050A94-6EE5-4D42-833C-431F98946965}"/>
              </a:ext>
            </a:extLst>
          </p:cNvPr>
          <p:cNvPicPr>
            <a:picLocks noChangeAspect="1"/>
          </p:cNvPicPr>
          <p:nvPr/>
        </p:nvPicPr>
        <p:blipFill>
          <a:blip r:embed="rId4"/>
          <a:stretch>
            <a:fillRect/>
          </a:stretch>
        </p:blipFill>
        <p:spPr>
          <a:xfrm>
            <a:off x="9840416" y="4437112"/>
            <a:ext cx="2262972" cy="1672631"/>
          </a:xfrm>
          <a:prstGeom prst="rect">
            <a:avLst/>
          </a:prstGeom>
        </p:spPr>
      </p:pic>
      <p:sp>
        <p:nvSpPr>
          <p:cNvPr id="3" name="Rechteck 2">
            <a:extLst>
              <a:ext uri="{FF2B5EF4-FFF2-40B4-BE49-F238E27FC236}">
                <a16:creationId xmlns:a16="http://schemas.microsoft.com/office/drawing/2014/main" id="{83EE3AFB-7EF0-4D9B-A9E6-34ADA160DFC0}"/>
              </a:ext>
            </a:extLst>
          </p:cNvPr>
          <p:cNvSpPr/>
          <p:nvPr/>
        </p:nvSpPr>
        <p:spPr>
          <a:xfrm>
            <a:off x="2855640" y="6109743"/>
            <a:ext cx="6096000" cy="184666"/>
          </a:xfrm>
          <a:prstGeom prst="rect">
            <a:avLst/>
          </a:prstGeom>
        </p:spPr>
        <p:txBody>
          <a:bodyPr>
            <a:spAutoFit/>
          </a:bodyPr>
          <a:lstStyle/>
          <a:p>
            <a:r>
              <a:rPr lang="de-DE" sz="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https://www.dentolo.de/ratgeber/zahnimplantat-kosten/#:~:text=Was%20kostet%20ein%20Implantat%3F,und%202.200%20%E2%82%AC%20pro%20Zahn.</a:t>
            </a:r>
            <a:endParaRPr lang="de-DE"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91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14</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392488"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3. Warum Zahnersatz eine teure Angelegenheit ist</a:t>
            </a:r>
          </a:p>
        </p:txBody>
      </p:sp>
      <p:sp>
        <p:nvSpPr>
          <p:cNvPr id="6" name="Textfeld 7">
            <a:extLst>
              <a:ext uri="{FF2B5EF4-FFF2-40B4-BE49-F238E27FC236}">
                <a16:creationId xmlns:a16="http://schemas.microsoft.com/office/drawing/2014/main" id="{87C0108D-9A53-4641-9321-7F9F3B2DD450}"/>
              </a:ext>
            </a:extLst>
          </p:cNvPr>
          <p:cNvSpPr txBox="1"/>
          <p:nvPr/>
        </p:nvSpPr>
        <p:spPr>
          <a:xfrm>
            <a:off x="191344" y="1268760"/>
            <a:ext cx="11449272" cy="529375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de-DE" b="1" u="sng" dirty="0">
                <a:latin typeface="Arial" panose="020B0604020202020204" pitchFamily="34" charset="0"/>
                <a:cs typeface="Arial" panose="020B0604020202020204" pitchFamily="34" charset="0"/>
              </a:rPr>
              <a:t>Sinnvolle Zahnbehandlungen, die i.d.R. von der GKV nicht bezahlt wird</a:t>
            </a:r>
            <a:r>
              <a:rPr lang="de-DE" b="1" dirty="0">
                <a:latin typeface="Arial" panose="020B0604020202020204" pitchFamily="34" charset="0"/>
                <a:cs typeface="Arial" panose="020B0604020202020204" pitchFamily="34" charset="0"/>
              </a:rPr>
              <a:t>:</a:t>
            </a:r>
          </a:p>
          <a:p>
            <a:pPr marL="285750" indent="-285750">
              <a:spcBef>
                <a:spcPts val="1200"/>
              </a:spcBef>
              <a:buFont typeface="Wingdings" panose="05000000000000000000" pitchFamily="2" charset="2"/>
              <a:buChar char="ü"/>
            </a:pPr>
            <a:endParaRPr lang="de-DE"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Professionelle Zahnreinigung (teilw. bis zu 4 mal im Jahr, jeweils 70 – 120€)</a:t>
            </a: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Kunststofffüllungen  (120 – 250 € pro Zahn)</a:t>
            </a: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Privatärztlicher Zahnersatz:</a:t>
            </a: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de-DE" dirty="0">
                <a:latin typeface="Arial" panose="020B0604020202020204" pitchFamily="34" charset="0"/>
                <a:cs typeface="Arial" panose="020B0604020202020204" pitchFamily="34" charset="0"/>
              </a:rPr>
              <a:t>Inlay					800 – 1.150 € pro Zahn</a:t>
            </a:r>
          </a:p>
          <a:p>
            <a:pPr marL="742950" lvl="1" indent="-285750">
              <a:buFont typeface="Wingdings" panose="05000000000000000000" pitchFamily="2" charset="2"/>
              <a:buChar char="§"/>
            </a:pPr>
            <a:r>
              <a:rPr lang="de-DE" dirty="0">
                <a:latin typeface="Arial" panose="020B0604020202020204" pitchFamily="34" charset="0"/>
                <a:cs typeface="Arial" panose="020B0604020202020204" pitchFamily="34" charset="0"/>
              </a:rPr>
              <a:t>Implantat					1.400 - 2.200 € pro Zahn</a:t>
            </a:r>
          </a:p>
          <a:p>
            <a:pPr marL="742950" lvl="1" indent="-285750">
              <a:buFont typeface="Wingdings" panose="05000000000000000000" pitchFamily="2" charset="2"/>
              <a:buChar char="§"/>
            </a:pPr>
            <a:r>
              <a:rPr lang="de-DE" dirty="0">
                <a:latin typeface="Arial" panose="020B0604020202020204" pitchFamily="34" charset="0"/>
                <a:cs typeface="Arial" panose="020B0604020202020204" pitchFamily="34" charset="0"/>
              </a:rPr>
              <a:t>Kleine Brücke				1.500 €</a:t>
            </a:r>
          </a:p>
          <a:p>
            <a:pPr marL="742950" lvl="1" indent="-285750">
              <a:buFont typeface="Wingdings" panose="05000000000000000000" pitchFamily="2" charset="2"/>
              <a:buChar char="§"/>
            </a:pPr>
            <a:r>
              <a:rPr lang="de-DE" dirty="0">
                <a:latin typeface="Arial" panose="020B0604020202020204" pitchFamily="34" charset="0"/>
                <a:cs typeface="Arial" panose="020B0604020202020204" pitchFamily="34" charset="0"/>
              </a:rPr>
              <a:t>Große Brücke				3.000 €</a:t>
            </a:r>
          </a:p>
          <a:p>
            <a:pPr marL="742950" lvl="1" indent="-285750">
              <a:buFont typeface="Wingdings" panose="05000000000000000000" pitchFamily="2" charset="2"/>
              <a:buChar char="§"/>
            </a:pPr>
            <a:r>
              <a:rPr lang="de-DE" dirty="0">
                <a:latin typeface="Arial" panose="020B0604020202020204" pitchFamily="34" charset="0"/>
                <a:cs typeface="Arial" panose="020B0604020202020204" pitchFamily="34" charset="0"/>
              </a:rPr>
              <a:t>Funktionsanalyse / Kiefervermessung		300 – 500 €</a:t>
            </a: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1769563-8065-4629-AFAD-4FC367B4E75D}"/>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345101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15</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5112568"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4. Zusatzversorgung über eine private Zusatzversicherung</a:t>
            </a:r>
          </a:p>
        </p:txBody>
      </p:sp>
      <p:sp>
        <p:nvSpPr>
          <p:cNvPr id="4" name="Textfeld 7">
            <a:extLst>
              <a:ext uri="{FF2B5EF4-FFF2-40B4-BE49-F238E27FC236}">
                <a16:creationId xmlns:a16="http://schemas.microsoft.com/office/drawing/2014/main" id="{695090B3-190C-44BB-8E93-4B06E3DF3B1A}"/>
              </a:ext>
            </a:extLst>
          </p:cNvPr>
          <p:cNvSpPr txBox="1"/>
          <p:nvPr/>
        </p:nvSpPr>
        <p:spPr>
          <a:xfrm>
            <a:off x="191344" y="1274564"/>
            <a:ext cx="11449272" cy="430887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de-DE" b="1" dirty="0">
                <a:latin typeface="Arial" panose="020B0604020202020204" pitchFamily="34" charset="0"/>
                <a:cs typeface="Arial" panose="020B0604020202020204" pitchFamily="34" charset="0"/>
              </a:rPr>
              <a:t>Vorteile einer Zusatzversicherung:</a:t>
            </a:r>
          </a:p>
          <a:p>
            <a:pPr>
              <a:spcBef>
                <a:spcPts val="1200"/>
              </a:spcBef>
            </a:pPr>
            <a:endParaRPr lang="de-DE" sz="2000" dirty="0">
              <a:latin typeface="Arial" panose="020B0604020202020204" pitchFamily="34" charset="0"/>
              <a:cs typeface="Arial" panose="020B0604020202020204" pitchFamily="34" charset="0"/>
            </a:endParaRPr>
          </a:p>
          <a:p>
            <a:pPr marL="285750" indent="-285750">
              <a:spcBef>
                <a:spcPts val="1200"/>
              </a:spcBef>
              <a:buFont typeface="Wingdings" panose="05000000000000000000" pitchFamily="2" charset="2"/>
              <a:buChar char="ü"/>
            </a:pPr>
            <a:r>
              <a:rPr lang="de-DE" sz="2000" dirty="0">
                <a:latin typeface="Arial" panose="020B0604020202020204" pitchFamily="34" charset="0"/>
                <a:cs typeface="Arial" panose="020B0604020202020204" pitchFamily="34" charset="0"/>
              </a:rPr>
              <a:t>Sie erhalten beim Zahnarzt schneller einen Termin (Privatpatient) </a:t>
            </a:r>
          </a:p>
          <a:p>
            <a:pPr marL="285750" indent="-285750">
              <a:spcBef>
                <a:spcPts val="1200"/>
              </a:spcBef>
              <a:buFont typeface="Wingdings" panose="05000000000000000000" pitchFamily="2" charset="2"/>
              <a:buChar char="ü"/>
            </a:pPr>
            <a:r>
              <a:rPr lang="de-DE" sz="2000" dirty="0">
                <a:latin typeface="Arial" panose="020B0604020202020204" pitchFamily="34" charset="0"/>
                <a:cs typeface="Arial" panose="020B0604020202020204" pitchFamily="34" charset="0"/>
              </a:rPr>
              <a:t>Sie erhalten die bestmöglich Versorgung, ohne Rücksicht auf die Kosten </a:t>
            </a:r>
          </a:p>
          <a:p>
            <a:pPr marL="285750" indent="-285750">
              <a:spcBef>
                <a:spcPts val="1200"/>
              </a:spcBef>
              <a:buFont typeface="Wingdings" panose="05000000000000000000" pitchFamily="2" charset="2"/>
              <a:buChar char="ü"/>
            </a:pPr>
            <a:r>
              <a:rPr lang="de-DE" sz="2000" dirty="0">
                <a:latin typeface="Arial" panose="020B0604020202020204" pitchFamily="34" charset="0"/>
                <a:cs typeface="Arial" panose="020B0604020202020204" pitchFamily="34" charset="0"/>
              </a:rPr>
              <a:t>Nutzen Sie die Vorsorgemöglichkeiten (zum Beispiel Professionelle Zahnreinigung) </a:t>
            </a:r>
          </a:p>
          <a:p>
            <a:pPr marL="285750" indent="-285750">
              <a:spcBef>
                <a:spcPts val="1200"/>
              </a:spcBef>
              <a:buFont typeface="Wingdings" panose="05000000000000000000" pitchFamily="2" charset="2"/>
              <a:buChar char="ü"/>
            </a:pPr>
            <a:r>
              <a:rPr lang="de-DE" sz="2000" dirty="0">
                <a:latin typeface="Arial" panose="020B0604020202020204" pitchFamily="34" charset="0"/>
                <a:cs typeface="Arial" panose="020B0604020202020204" pitchFamily="34" charset="0"/>
              </a:rPr>
              <a:t>Sie sind nicht mehr auf das Bonusheft angewiesen (auch wenn eine regelmäßige Kontrolle empfohlen wird) </a:t>
            </a:r>
          </a:p>
          <a:p>
            <a:pPr marL="285750" indent="-285750">
              <a:spcBef>
                <a:spcPts val="1200"/>
              </a:spcBef>
              <a:buFont typeface="Wingdings" panose="05000000000000000000" pitchFamily="2" charset="2"/>
              <a:buChar char="ü"/>
            </a:pPr>
            <a:r>
              <a:rPr lang="de-DE" sz="2000" dirty="0">
                <a:latin typeface="Arial" panose="020B0604020202020204" pitchFamily="34" charset="0"/>
                <a:cs typeface="Arial" panose="020B0604020202020204" pitchFamily="34" charset="0"/>
              </a:rPr>
              <a:t>Sie schützen sich vor teilweise hohen Eigenbeteiligungen</a:t>
            </a: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30E06814-6C18-43B7-A70E-195B78C242F8}"/>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228411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0FFBBF8E-263D-497E-8C98-042049DB03ED}" type="slidenum">
              <a:rPr lang="de-DE">
                <a:solidFill>
                  <a:prstClr val="white"/>
                </a:solidFill>
                <a:latin typeface="Calibri"/>
              </a:rPr>
              <a:pPr>
                <a:defRPr/>
              </a:pPr>
              <a:t>16</a:t>
            </a:fld>
            <a:endParaRPr lang="de-DE" dirty="0">
              <a:solidFill>
                <a:prstClr val="white"/>
              </a:solidFill>
              <a:latin typeface="Calibri"/>
            </a:endParaRPr>
          </a:p>
        </p:txBody>
      </p:sp>
      <p:pic>
        <p:nvPicPr>
          <p:cNvPr id="7" name="Grafik 2">
            <a:extLst>
              <a:ext uri="{FF2B5EF4-FFF2-40B4-BE49-F238E27FC236}">
                <a16:creationId xmlns:a16="http://schemas.microsoft.com/office/drawing/2014/main" id="{BB6E75F2-1E49-4F59-807B-42DEB27475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2895599"/>
            <a:ext cx="3681860" cy="32096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feld 3">
            <a:extLst>
              <a:ext uri="{FF2B5EF4-FFF2-40B4-BE49-F238E27FC236}">
                <a16:creationId xmlns:a16="http://schemas.microsoft.com/office/drawing/2014/main" id="{E463130B-37A5-4AA6-88BB-FAD8598C816F}"/>
              </a:ext>
            </a:extLst>
          </p:cNvPr>
          <p:cNvSpPr txBox="1">
            <a:spLocks noChangeArrowheads="1"/>
          </p:cNvSpPr>
          <p:nvPr/>
        </p:nvSpPr>
        <p:spPr bwMode="auto">
          <a:xfrm>
            <a:off x="2004790" y="1260616"/>
            <a:ext cx="2935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defRPr>
            </a:lvl9pPr>
          </a:lstStyle>
          <a:p>
            <a:pPr>
              <a:spcBef>
                <a:spcPct val="0"/>
              </a:spcBef>
              <a:buFontTx/>
              <a:buNone/>
            </a:pPr>
            <a:r>
              <a:rPr lang="de-DE" altLang="de-DE" sz="2000" dirty="0"/>
              <a:t>Tarifwerk / Bedingungen</a:t>
            </a:r>
          </a:p>
        </p:txBody>
      </p:sp>
      <p:sp>
        <p:nvSpPr>
          <p:cNvPr id="9" name="Textfeld 6">
            <a:extLst>
              <a:ext uri="{FF2B5EF4-FFF2-40B4-BE49-F238E27FC236}">
                <a16:creationId xmlns:a16="http://schemas.microsoft.com/office/drawing/2014/main" id="{1F942A07-E225-4710-A855-7C5F8728D457}"/>
              </a:ext>
            </a:extLst>
          </p:cNvPr>
          <p:cNvSpPr txBox="1">
            <a:spLocks noChangeArrowheads="1"/>
          </p:cNvSpPr>
          <p:nvPr/>
        </p:nvSpPr>
        <p:spPr bwMode="auto">
          <a:xfrm>
            <a:off x="7374052" y="1260616"/>
            <a:ext cx="24788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defRPr>
            </a:lvl9pPr>
          </a:lstStyle>
          <a:p>
            <a:pPr>
              <a:spcBef>
                <a:spcPct val="0"/>
              </a:spcBef>
              <a:buFontTx/>
              <a:buNone/>
            </a:pPr>
            <a:r>
              <a:rPr lang="de-DE" altLang="de-DE" sz="2000" dirty="0"/>
              <a:t>Software - Vergleich</a:t>
            </a:r>
            <a:endParaRPr lang="de-DE" altLang="de-DE" dirty="0"/>
          </a:p>
        </p:txBody>
      </p:sp>
      <p:sp>
        <p:nvSpPr>
          <p:cNvPr id="11" name="Textfeld 10">
            <a:extLst>
              <a:ext uri="{FF2B5EF4-FFF2-40B4-BE49-F238E27FC236}">
                <a16:creationId xmlns:a16="http://schemas.microsoft.com/office/drawing/2014/main" id="{85A4F978-8A68-4E11-9EE0-3BC62E31BDEF}"/>
              </a:ext>
            </a:extLst>
          </p:cNvPr>
          <p:cNvSpPr txBox="1">
            <a:spLocks noChangeArrowheads="1"/>
          </p:cNvSpPr>
          <p:nvPr/>
        </p:nvSpPr>
        <p:spPr bwMode="auto">
          <a:xfrm>
            <a:off x="5879975" y="3946366"/>
            <a:ext cx="677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defRPr>
            </a:lvl9pPr>
          </a:lstStyle>
          <a:p>
            <a:pPr>
              <a:spcBef>
                <a:spcPct val="0"/>
              </a:spcBef>
              <a:buFontTx/>
              <a:buNone/>
            </a:pPr>
            <a:r>
              <a:rPr lang="de-DE" altLang="de-DE" sz="6600" dirty="0"/>
              <a:t>+</a:t>
            </a:r>
          </a:p>
        </p:txBody>
      </p:sp>
      <p:sp>
        <p:nvSpPr>
          <p:cNvPr id="12" name="Textfeld 3">
            <a:extLst>
              <a:ext uri="{FF2B5EF4-FFF2-40B4-BE49-F238E27FC236}">
                <a16:creationId xmlns:a16="http://schemas.microsoft.com/office/drawing/2014/main" id="{DC45A873-A6AD-41DB-AF1D-19EEB58BF19A}"/>
              </a:ext>
            </a:extLst>
          </p:cNvPr>
          <p:cNvSpPr txBox="1">
            <a:spLocks noChangeArrowheads="1"/>
          </p:cNvSpPr>
          <p:nvPr/>
        </p:nvSpPr>
        <p:spPr bwMode="auto">
          <a:xfrm>
            <a:off x="4275907" y="1798963"/>
            <a:ext cx="3886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defRPr>
            </a:lvl9pPr>
          </a:lstStyle>
          <a:p>
            <a:pPr>
              <a:spcBef>
                <a:spcPct val="0"/>
              </a:spcBef>
              <a:buFontTx/>
              <a:buNone/>
            </a:pPr>
            <a:r>
              <a:rPr lang="de-DE" altLang="de-DE" sz="4400" b="1" dirty="0">
                <a:solidFill>
                  <a:srgbClr val="C00000"/>
                </a:solidFill>
              </a:rPr>
              <a:t>Ihre Wünsche</a:t>
            </a:r>
          </a:p>
        </p:txBody>
      </p:sp>
      <p:sp>
        <p:nvSpPr>
          <p:cNvPr id="13" name="Rechteck 12">
            <a:extLst>
              <a:ext uri="{FF2B5EF4-FFF2-40B4-BE49-F238E27FC236}">
                <a16:creationId xmlns:a16="http://schemas.microsoft.com/office/drawing/2014/main" id="{1C1E7E00-B146-4C9B-9368-EB2B38F45BAE}"/>
              </a:ext>
            </a:extLst>
          </p:cNvPr>
          <p:cNvSpPr/>
          <p:nvPr/>
        </p:nvSpPr>
        <p:spPr>
          <a:xfrm>
            <a:off x="191344" y="636642"/>
            <a:ext cx="3816424"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5. Besonderheiten, Auswahl des Anbieters</a:t>
            </a:r>
          </a:p>
        </p:txBody>
      </p:sp>
      <p:pic>
        <p:nvPicPr>
          <p:cNvPr id="5" name="Grafik 4">
            <a:extLst>
              <a:ext uri="{FF2B5EF4-FFF2-40B4-BE49-F238E27FC236}">
                <a16:creationId xmlns:a16="http://schemas.microsoft.com/office/drawing/2014/main" id="{48316A0A-B708-42EC-A163-4545C044E02A}"/>
              </a:ext>
            </a:extLst>
          </p:cNvPr>
          <p:cNvPicPr>
            <a:picLocks noChangeAspect="1"/>
          </p:cNvPicPr>
          <p:nvPr/>
        </p:nvPicPr>
        <p:blipFill>
          <a:blip r:embed="rId4"/>
          <a:stretch>
            <a:fillRect/>
          </a:stretch>
        </p:blipFill>
        <p:spPr>
          <a:xfrm>
            <a:off x="6878635" y="2823250"/>
            <a:ext cx="3528392" cy="3295518"/>
          </a:xfrm>
          <a:prstGeom prst="rect">
            <a:avLst/>
          </a:prstGeom>
        </p:spPr>
      </p:pic>
      <p:sp>
        <p:nvSpPr>
          <p:cNvPr id="6" name="Textfeld 5">
            <a:extLst>
              <a:ext uri="{FF2B5EF4-FFF2-40B4-BE49-F238E27FC236}">
                <a16:creationId xmlns:a16="http://schemas.microsoft.com/office/drawing/2014/main" id="{0DAE750F-0E18-4C1C-863E-00891A24DC74}"/>
              </a:ext>
            </a:extLst>
          </p:cNvPr>
          <p:cNvSpPr txBox="1"/>
          <p:nvPr/>
        </p:nvSpPr>
        <p:spPr>
          <a:xfrm>
            <a:off x="9882241" y="5949280"/>
            <a:ext cx="524786" cy="369332"/>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11263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0FFBBF8E-263D-497E-8C98-042049DB03ED}" type="slidenum">
              <a:rPr lang="de-DE">
                <a:solidFill>
                  <a:prstClr val="white"/>
                </a:solidFill>
                <a:latin typeface="Calibri"/>
              </a:rPr>
              <a:pPr>
                <a:defRPr/>
              </a:pPr>
              <a:t>17</a:t>
            </a:fld>
            <a:endParaRPr lang="de-DE" dirty="0">
              <a:solidFill>
                <a:prstClr val="white"/>
              </a:solidFill>
              <a:latin typeface="Calibri"/>
            </a:endParaRPr>
          </a:p>
        </p:txBody>
      </p:sp>
      <p:sp>
        <p:nvSpPr>
          <p:cNvPr id="13" name="Rechteck 12">
            <a:extLst>
              <a:ext uri="{FF2B5EF4-FFF2-40B4-BE49-F238E27FC236}">
                <a16:creationId xmlns:a16="http://schemas.microsoft.com/office/drawing/2014/main" id="{1C1E7E00-B146-4C9B-9368-EB2B38F45BAE}"/>
              </a:ext>
            </a:extLst>
          </p:cNvPr>
          <p:cNvSpPr/>
          <p:nvPr/>
        </p:nvSpPr>
        <p:spPr>
          <a:xfrm>
            <a:off x="191344" y="636642"/>
            <a:ext cx="3816424"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5. Besonderheiten, Auswahl des Anbieters</a:t>
            </a:r>
          </a:p>
        </p:txBody>
      </p:sp>
      <p:sp>
        <p:nvSpPr>
          <p:cNvPr id="4" name="Rectangle 3">
            <a:extLst>
              <a:ext uri="{FF2B5EF4-FFF2-40B4-BE49-F238E27FC236}">
                <a16:creationId xmlns:a16="http://schemas.microsoft.com/office/drawing/2014/main" id="{4328DAB3-B1C7-401E-882D-036139432B54}"/>
              </a:ext>
            </a:extLst>
          </p:cNvPr>
          <p:cNvSpPr txBox="1">
            <a:spLocks noChangeArrowheads="1"/>
          </p:cNvSpPr>
          <p:nvPr/>
        </p:nvSpPr>
        <p:spPr>
          <a:xfrm>
            <a:off x="191344" y="1166018"/>
            <a:ext cx="8229600" cy="5190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ltLang="de-DE" sz="1800" u="sng" dirty="0">
                <a:latin typeface="Arial" panose="020B0604020202020204" pitchFamily="34" charset="0"/>
                <a:cs typeface="Arial" panose="020B0604020202020204" pitchFamily="34" charset="0"/>
              </a:rPr>
              <a:t>Leistungsinhalte sind z.B.:</a:t>
            </a:r>
          </a:p>
          <a:p>
            <a:r>
              <a:rPr lang="de-DE" altLang="de-DE" sz="1800" dirty="0">
                <a:latin typeface="Arial" panose="020B0604020202020204" pitchFamily="34" charset="0"/>
                <a:cs typeface="Arial" panose="020B0604020202020204" pitchFamily="34" charset="0"/>
              </a:rPr>
              <a:t>Zahnersatz</a:t>
            </a:r>
          </a:p>
          <a:p>
            <a:r>
              <a:rPr lang="de-DE" altLang="de-DE" sz="1800" dirty="0">
                <a:latin typeface="Arial" panose="020B0604020202020204" pitchFamily="34" charset="0"/>
                <a:cs typeface="Arial" panose="020B0604020202020204" pitchFamily="34" charset="0"/>
              </a:rPr>
              <a:t>Zahnbehandlung</a:t>
            </a:r>
          </a:p>
          <a:p>
            <a:r>
              <a:rPr lang="de-DE" altLang="de-DE" sz="1800" dirty="0">
                <a:latin typeface="Arial" panose="020B0604020202020204" pitchFamily="34" charset="0"/>
                <a:cs typeface="Arial" panose="020B0604020202020204" pitchFamily="34" charset="0"/>
              </a:rPr>
              <a:t>Implantate</a:t>
            </a:r>
          </a:p>
          <a:p>
            <a:r>
              <a:rPr lang="de-DE" altLang="de-DE" sz="1800" dirty="0">
                <a:latin typeface="Arial" panose="020B0604020202020204" pitchFamily="34" charset="0"/>
                <a:cs typeface="Arial" panose="020B0604020202020204" pitchFamily="34" charset="0"/>
              </a:rPr>
              <a:t>Zahnstaffel</a:t>
            </a:r>
          </a:p>
          <a:p>
            <a:r>
              <a:rPr lang="de-DE" altLang="de-DE" sz="1800" dirty="0">
                <a:latin typeface="Arial" panose="020B0604020202020204" pitchFamily="34" charset="0"/>
                <a:cs typeface="Arial" panose="020B0604020202020204" pitchFamily="34" charset="0"/>
              </a:rPr>
              <a:t>GOZ</a:t>
            </a:r>
          </a:p>
          <a:p>
            <a:r>
              <a:rPr lang="de-DE" altLang="de-DE" sz="1800" dirty="0">
                <a:latin typeface="Arial" panose="020B0604020202020204" pitchFamily="34" charset="0"/>
                <a:cs typeface="Arial" panose="020B0604020202020204" pitchFamily="34" charset="0"/>
              </a:rPr>
              <a:t>Begrenzung auf Standardregelversorgung der GKV</a:t>
            </a:r>
          </a:p>
          <a:p>
            <a:r>
              <a:rPr lang="de-DE" altLang="de-DE" sz="1800" dirty="0">
                <a:latin typeface="Arial" panose="020B0604020202020204" pitchFamily="34" charset="0"/>
                <a:cs typeface="Arial" panose="020B0604020202020204" pitchFamily="34" charset="0"/>
              </a:rPr>
              <a:t>KFO</a:t>
            </a:r>
          </a:p>
          <a:p>
            <a:r>
              <a:rPr lang="de-DE" altLang="de-DE" sz="1800" dirty="0">
                <a:latin typeface="Arial" panose="020B0604020202020204" pitchFamily="34" charset="0"/>
                <a:cs typeface="Arial" panose="020B0604020202020204" pitchFamily="34" charset="0"/>
              </a:rPr>
              <a:t>Inlays</a:t>
            </a:r>
          </a:p>
          <a:p>
            <a:r>
              <a:rPr lang="de-DE" altLang="de-DE" sz="1800" dirty="0">
                <a:latin typeface="Arial" panose="020B0604020202020204" pitchFamily="34" charset="0"/>
                <a:cs typeface="Arial" panose="020B0604020202020204" pitchFamily="34" charset="0"/>
              </a:rPr>
              <a:t>Gnathologie</a:t>
            </a:r>
          </a:p>
          <a:p>
            <a:r>
              <a:rPr lang="de-DE" altLang="de-DE" sz="1800" dirty="0">
                <a:latin typeface="Arial" panose="020B0604020202020204" pitchFamily="34" charset="0"/>
                <a:cs typeface="Arial" panose="020B0604020202020204" pitchFamily="34" charset="0"/>
              </a:rPr>
              <a:t>Material- und Laborkosten</a:t>
            </a:r>
          </a:p>
          <a:p>
            <a:r>
              <a:rPr lang="de-DE" altLang="de-DE" sz="1800" dirty="0">
                <a:latin typeface="Arial" panose="020B0604020202020204" pitchFamily="34" charset="0"/>
                <a:cs typeface="Arial" panose="020B0604020202020204" pitchFamily="34" charset="0"/>
              </a:rPr>
              <a:t>Erstattung auch ohne Vorleistung der GKV</a:t>
            </a:r>
          </a:p>
          <a:p>
            <a:r>
              <a:rPr lang="de-DE" altLang="de-DE" sz="1800" dirty="0">
                <a:latin typeface="Arial" panose="020B0604020202020204" pitchFamily="34" charset="0"/>
                <a:cs typeface="Arial" panose="020B0604020202020204" pitchFamily="34" charset="0"/>
              </a:rPr>
              <a:t>Preis/Leistungsverzeichnis</a:t>
            </a:r>
          </a:p>
          <a:p>
            <a:r>
              <a:rPr lang="de-DE" altLang="de-DE" sz="1800" dirty="0">
                <a:latin typeface="Arial" panose="020B0604020202020204" pitchFamily="34" charset="0"/>
                <a:cs typeface="Arial" panose="020B0604020202020204" pitchFamily="34" charset="0"/>
              </a:rPr>
              <a:t>…</a:t>
            </a:r>
          </a:p>
        </p:txBody>
      </p:sp>
      <p:pic>
        <p:nvPicPr>
          <p:cNvPr id="3" name="Grafik 2">
            <a:extLst>
              <a:ext uri="{FF2B5EF4-FFF2-40B4-BE49-F238E27FC236}">
                <a16:creationId xmlns:a16="http://schemas.microsoft.com/office/drawing/2014/main" id="{59516BD8-DE74-461F-96A5-6A465663619C}"/>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100258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0FFBBF8E-263D-497E-8C98-042049DB03ED}" type="slidenum">
              <a:rPr lang="de-DE">
                <a:solidFill>
                  <a:prstClr val="white"/>
                </a:solidFill>
                <a:latin typeface="Calibri"/>
              </a:rPr>
              <a:pPr>
                <a:defRPr/>
              </a:pPr>
              <a:t>18</a:t>
            </a:fld>
            <a:endParaRPr lang="de-DE" dirty="0">
              <a:solidFill>
                <a:prstClr val="white"/>
              </a:solidFill>
              <a:latin typeface="Calibri"/>
            </a:endParaRPr>
          </a:p>
        </p:txBody>
      </p:sp>
      <p:sp>
        <p:nvSpPr>
          <p:cNvPr id="13" name="Rechteck 12">
            <a:extLst>
              <a:ext uri="{FF2B5EF4-FFF2-40B4-BE49-F238E27FC236}">
                <a16:creationId xmlns:a16="http://schemas.microsoft.com/office/drawing/2014/main" id="{1C1E7E00-B146-4C9B-9368-EB2B38F45BAE}"/>
              </a:ext>
            </a:extLst>
          </p:cNvPr>
          <p:cNvSpPr/>
          <p:nvPr/>
        </p:nvSpPr>
        <p:spPr>
          <a:xfrm>
            <a:off x="191344" y="636642"/>
            <a:ext cx="3816424"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5. Besonderheiten, Auswahl des Anbieters</a:t>
            </a:r>
          </a:p>
        </p:txBody>
      </p:sp>
      <p:pic>
        <p:nvPicPr>
          <p:cNvPr id="5" name="Grafik 4">
            <a:extLst>
              <a:ext uri="{FF2B5EF4-FFF2-40B4-BE49-F238E27FC236}">
                <a16:creationId xmlns:a16="http://schemas.microsoft.com/office/drawing/2014/main" id="{06699F80-6E39-43CE-B270-2BF587816C97}"/>
              </a:ext>
            </a:extLst>
          </p:cNvPr>
          <p:cNvPicPr>
            <a:picLocks noChangeAspect="1"/>
          </p:cNvPicPr>
          <p:nvPr/>
        </p:nvPicPr>
        <p:blipFill>
          <a:blip r:embed="rId3"/>
          <a:stretch>
            <a:fillRect/>
          </a:stretch>
        </p:blipFill>
        <p:spPr>
          <a:xfrm>
            <a:off x="0" y="1268760"/>
            <a:ext cx="11321253" cy="4865030"/>
          </a:xfrm>
          <a:prstGeom prst="rect">
            <a:avLst/>
          </a:prstGeom>
        </p:spPr>
      </p:pic>
    </p:spTree>
    <p:extLst>
      <p:ext uri="{BB962C8B-B14F-4D97-AF65-F5344CB8AC3E}">
        <p14:creationId xmlns:p14="http://schemas.microsoft.com/office/powerpoint/2010/main" val="127189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2364DFD-961B-4BBB-9674-D09967E05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54302"/>
            <a:ext cx="5536716" cy="3691145"/>
          </a:xfrm>
          <a:prstGeom prst="rect">
            <a:avLst/>
          </a:prstGeom>
        </p:spPr>
      </p:pic>
      <p:sp>
        <p:nvSpPr>
          <p:cNvPr id="2" name="Foliennummernplatzhalter 1"/>
          <p:cNvSpPr>
            <a:spLocks noGrp="1"/>
          </p:cNvSpPr>
          <p:nvPr>
            <p:ph type="sldNum" sz="quarter" idx="11"/>
          </p:nvPr>
        </p:nvSpPr>
        <p:spPr/>
        <p:txBody>
          <a:bodyPr/>
          <a:lstStyle/>
          <a:p>
            <a:pPr>
              <a:defRPr/>
            </a:pPr>
            <a:fld id="{0FFBBF8E-263D-497E-8C98-042049DB03ED}" type="slidenum">
              <a:rPr lang="de-DE">
                <a:solidFill>
                  <a:prstClr val="white"/>
                </a:solidFill>
                <a:latin typeface="Calibri"/>
              </a:rPr>
              <a:pPr>
                <a:defRPr/>
              </a:pPr>
              <a:t>19</a:t>
            </a:fld>
            <a:endParaRPr lang="de-DE" dirty="0">
              <a:solidFill>
                <a:prstClr val="white"/>
              </a:solidFill>
              <a:latin typeface="Calibri"/>
            </a:endParaRPr>
          </a:p>
        </p:txBody>
      </p:sp>
      <p:sp>
        <p:nvSpPr>
          <p:cNvPr id="7" name="Textfeld 6">
            <a:extLst>
              <a:ext uri="{FF2B5EF4-FFF2-40B4-BE49-F238E27FC236}">
                <a16:creationId xmlns:a16="http://schemas.microsoft.com/office/drawing/2014/main" id="{9F858BE9-8378-4644-8738-8BF91B3647D0}"/>
              </a:ext>
            </a:extLst>
          </p:cNvPr>
          <p:cNvSpPr txBox="1"/>
          <p:nvPr/>
        </p:nvSpPr>
        <p:spPr>
          <a:xfrm>
            <a:off x="7684381" y="1268760"/>
            <a:ext cx="2698175" cy="646331"/>
          </a:xfrm>
          <a:prstGeom prst="rect">
            <a:avLst/>
          </a:prstGeom>
          <a:noFill/>
        </p:spPr>
        <p:txBody>
          <a:bodyPr wrap="none" rtlCol="0">
            <a:spAutoFit/>
          </a:bodyPr>
          <a:lstStyle/>
          <a:p>
            <a:r>
              <a:rPr lang="de-DE" sz="3600" b="1" dirty="0">
                <a:latin typeface="Arial" panose="020B0604020202020204" pitchFamily="34" charset="0"/>
                <a:cs typeface="Arial" panose="020B0604020202020204" pitchFamily="34" charset="0"/>
              </a:rPr>
              <a:t>Zahnzusatz</a:t>
            </a:r>
            <a:endParaRPr lang="de-DE" sz="3600"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46326946-5BC3-4BE2-909D-CED01DCC1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933" y="2564904"/>
            <a:ext cx="5568555" cy="3712370"/>
          </a:xfrm>
          <a:prstGeom prst="rect">
            <a:avLst/>
          </a:prstGeom>
        </p:spPr>
      </p:pic>
      <p:sp>
        <p:nvSpPr>
          <p:cNvPr id="10" name="Textfeld 9">
            <a:extLst>
              <a:ext uri="{FF2B5EF4-FFF2-40B4-BE49-F238E27FC236}">
                <a16:creationId xmlns:a16="http://schemas.microsoft.com/office/drawing/2014/main" id="{4470B633-57AB-409F-9ACF-37F40CB8B945}"/>
              </a:ext>
            </a:extLst>
          </p:cNvPr>
          <p:cNvSpPr txBox="1"/>
          <p:nvPr/>
        </p:nvSpPr>
        <p:spPr>
          <a:xfrm>
            <a:off x="1415480" y="4941168"/>
            <a:ext cx="3074560" cy="646331"/>
          </a:xfrm>
          <a:prstGeom prst="rect">
            <a:avLst/>
          </a:prstGeom>
          <a:noFill/>
        </p:spPr>
        <p:txBody>
          <a:bodyPr wrap="none" rtlCol="0">
            <a:spAutoFit/>
          </a:bodyPr>
          <a:lstStyle/>
          <a:p>
            <a:r>
              <a:rPr lang="de-DE" sz="3600" b="1" dirty="0">
                <a:latin typeface="Arial" panose="020B0604020202020204" pitchFamily="34" charset="0"/>
                <a:cs typeface="Arial" panose="020B0604020202020204" pitchFamily="34" charset="0"/>
              </a:rPr>
              <a:t>Vielen Dank !</a:t>
            </a:r>
          </a:p>
        </p:txBody>
      </p:sp>
    </p:spTree>
    <p:extLst>
      <p:ext uri="{BB962C8B-B14F-4D97-AF65-F5344CB8AC3E}">
        <p14:creationId xmlns:p14="http://schemas.microsoft.com/office/powerpoint/2010/main" val="226650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2</a:t>
            </a:fld>
            <a:endParaRPr lang="de-DE" dirty="0"/>
          </a:p>
        </p:txBody>
      </p:sp>
      <p:pic>
        <p:nvPicPr>
          <p:cNvPr id="7" name="Grafik 6">
            <a:extLst>
              <a:ext uri="{FF2B5EF4-FFF2-40B4-BE49-F238E27FC236}">
                <a16:creationId xmlns:a16="http://schemas.microsoft.com/office/drawing/2014/main" id="{3682C777-2817-498C-AF85-319DEE6D67F3}"/>
              </a:ext>
            </a:extLst>
          </p:cNvPr>
          <p:cNvPicPr>
            <a:picLocks noChangeAspect="1"/>
          </p:cNvPicPr>
          <p:nvPr/>
        </p:nvPicPr>
        <p:blipFill>
          <a:blip r:embed="rId3"/>
          <a:stretch>
            <a:fillRect/>
          </a:stretch>
        </p:blipFill>
        <p:spPr>
          <a:xfrm>
            <a:off x="1792048" y="836712"/>
            <a:ext cx="8607905" cy="4608512"/>
          </a:xfrm>
          <a:prstGeom prst="rect">
            <a:avLst/>
          </a:prstGeom>
          <a:ln>
            <a:noFill/>
          </a:ln>
          <a:effectLst>
            <a:softEdge rad="112500"/>
          </a:effectLst>
        </p:spPr>
      </p:pic>
      <p:pic>
        <p:nvPicPr>
          <p:cNvPr id="8" name="Grafik 7">
            <a:extLst>
              <a:ext uri="{FF2B5EF4-FFF2-40B4-BE49-F238E27FC236}">
                <a16:creationId xmlns:a16="http://schemas.microsoft.com/office/drawing/2014/main" id="{AEE8C2A7-2A69-4749-9205-1AC5E60BBC4F}"/>
              </a:ext>
            </a:extLst>
          </p:cNvPr>
          <p:cNvPicPr>
            <a:picLocks noChangeAspect="1"/>
          </p:cNvPicPr>
          <p:nvPr/>
        </p:nvPicPr>
        <p:blipFill>
          <a:blip r:embed="rId4"/>
          <a:stretch>
            <a:fillRect/>
          </a:stretch>
        </p:blipFill>
        <p:spPr>
          <a:xfrm>
            <a:off x="4426272" y="3949234"/>
            <a:ext cx="3339455" cy="2222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Grafik 10">
            <a:extLst>
              <a:ext uri="{FF2B5EF4-FFF2-40B4-BE49-F238E27FC236}">
                <a16:creationId xmlns:a16="http://schemas.microsoft.com/office/drawing/2014/main" id="{E77EBA57-4C44-4795-9A9F-725F387039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2398" y="1166022"/>
            <a:ext cx="4504202" cy="3258721"/>
          </a:xfrm>
          <a:prstGeom prst="ellipse">
            <a:avLst/>
          </a:prstGeom>
          <a:ln w="63500"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Grafik 8">
            <a:extLst>
              <a:ext uri="{FF2B5EF4-FFF2-40B4-BE49-F238E27FC236}">
                <a16:creationId xmlns:a16="http://schemas.microsoft.com/office/drawing/2014/main" id="{766C53BA-351E-4C3B-A90B-495A07747F99}"/>
              </a:ext>
            </a:extLst>
          </p:cNvPr>
          <p:cNvPicPr>
            <a:picLocks noChangeAspect="1"/>
          </p:cNvPicPr>
          <p:nvPr/>
        </p:nvPicPr>
        <p:blipFill>
          <a:blip r:embed="rId6"/>
          <a:stretch>
            <a:fillRect/>
          </a:stretch>
        </p:blipFill>
        <p:spPr>
          <a:xfrm>
            <a:off x="695396" y="1151946"/>
            <a:ext cx="4504207" cy="325872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96953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0FFBBF8E-263D-497E-8C98-042049DB03ED}" type="slidenum">
              <a:rPr lang="de-DE">
                <a:solidFill>
                  <a:prstClr val="white"/>
                </a:solidFill>
                <a:latin typeface="Calibri"/>
              </a:rPr>
              <a:pPr>
                <a:defRPr/>
              </a:pPr>
              <a:t>3</a:t>
            </a:fld>
            <a:endParaRPr lang="de-DE" dirty="0">
              <a:solidFill>
                <a:prstClr val="white"/>
              </a:solidFill>
              <a:latin typeface="Calibri"/>
            </a:endParaRPr>
          </a:p>
        </p:txBody>
      </p:sp>
      <p:graphicFrame>
        <p:nvGraphicFramePr>
          <p:cNvPr id="4" name="Tabelle 3">
            <a:extLst>
              <a:ext uri="{FF2B5EF4-FFF2-40B4-BE49-F238E27FC236}">
                <a16:creationId xmlns:a16="http://schemas.microsoft.com/office/drawing/2014/main" id="{55DDB7D0-D686-4A89-95AD-6C96112E461D}"/>
              </a:ext>
            </a:extLst>
          </p:cNvPr>
          <p:cNvGraphicFramePr>
            <a:graphicFrameLocks noGrp="1"/>
          </p:cNvGraphicFramePr>
          <p:nvPr>
            <p:extLst>
              <p:ext uri="{D42A27DB-BD31-4B8C-83A1-F6EECF244321}">
                <p14:modId xmlns:p14="http://schemas.microsoft.com/office/powerpoint/2010/main" val="889500573"/>
              </p:ext>
            </p:extLst>
          </p:nvPr>
        </p:nvGraphicFramePr>
        <p:xfrm>
          <a:off x="695400" y="1772816"/>
          <a:ext cx="10801199" cy="3651250"/>
        </p:xfrm>
        <a:graphic>
          <a:graphicData uri="http://schemas.openxmlformats.org/drawingml/2006/table">
            <a:tbl>
              <a:tblPr firstRow="1" bandRow="1">
                <a:tableStyleId>{5C22544A-7EE6-4342-B048-85BDC9FD1C3A}</a:tableStyleId>
              </a:tblPr>
              <a:tblGrid>
                <a:gridCol w="962008">
                  <a:extLst>
                    <a:ext uri="{9D8B030D-6E8A-4147-A177-3AD203B41FA5}">
                      <a16:colId xmlns:a16="http://schemas.microsoft.com/office/drawing/2014/main" val="20000"/>
                    </a:ext>
                  </a:extLst>
                </a:gridCol>
                <a:gridCol w="9839191">
                  <a:extLst>
                    <a:ext uri="{9D8B030D-6E8A-4147-A177-3AD203B41FA5}">
                      <a16:colId xmlns:a16="http://schemas.microsoft.com/office/drawing/2014/main" val="20001"/>
                    </a:ext>
                  </a:extLst>
                </a:gridCol>
              </a:tblGrid>
              <a:tr h="460582">
                <a:tc>
                  <a:txBody>
                    <a:bodyPr/>
                    <a:lstStyle/>
                    <a:p>
                      <a:pPr algn="ctr"/>
                      <a:r>
                        <a:rPr lang="de-DE" sz="1600" b="1" dirty="0">
                          <a:solidFill>
                            <a:schemeClr val="tx1"/>
                          </a:solidFill>
                          <a:latin typeface="Arial" panose="020B0604020202020204" pitchFamily="34" charset="0"/>
                          <a:cs typeface="Arial" panose="020B0604020202020204" pitchFamily="34" charset="0"/>
                        </a:rPr>
                        <a:t>Nr.</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de-DE" sz="1600" b="1" dirty="0">
                          <a:solidFill>
                            <a:schemeClr val="tx1"/>
                          </a:solidFill>
                          <a:latin typeface="Arial" panose="020B0604020202020204" pitchFamily="34" charset="0"/>
                          <a:cs typeface="Arial" panose="020B0604020202020204" pitchFamily="34" charset="0"/>
                        </a:rPr>
                        <a:t>Themen</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0"/>
                  </a:ext>
                </a:extLst>
              </a:tr>
              <a:tr h="647981">
                <a:tc>
                  <a:txBody>
                    <a:bodyPr/>
                    <a:lstStyle/>
                    <a:p>
                      <a:pPr algn="ctr"/>
                      <a:r>
                        <a:rPr lang="de-DE" sz="1600" b="1" dirty="0">
                          <a:latin typeface="Arial" panose="020B0604020202020204" pitchFamily="34" charset="0"/>
                          <a:cs typeface="Arial" panose="020B0604020202020204" pitchFamily="34" charset="0"/>
                        </a:rPr>
                        <a:t>1</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de-DE" sz="1600" b="1" dirty="0">
                          <a:latin typeface="Arial" panose="020B0604020202020204" pitchFamily="34" charset="0"/>
                          <a:cs typeface="Arial" panose="020B0604020202020204" pitchFamily="34" charset="0"/>
                        </a:rPr>
                        <a:t>Grundsätzliches zu Zahnersatz</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583747">
                <a:tc>
                  <a:txBody>
                    <a:bodyPr/>
                    <a:lstStyle/>
                    <a:p>
                      <a:pPr algn="ctr"/>
                      <a:r>
                        <a:rPr lang="de-DE" sz="1600" b="1" dirty="0">
                          <a:latin typeface="Arial" panose="020B0604020202020204" pitchFamily="34" charset="0"/>
                          <a:cs typeface="Arial" panose="020B0604020202020204" pitchFamily="34" charset="0"/>
                        </a:rPr>
                        <a:t>2</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de-DE" sz="1600" b="1" dirty="0">
                          <a:latin typeface="Arial" panose="020B0604020202020204" pitchFamily="34" charset="0"/>
                          <a:cs typeface="Arial" panose="020B0604020202020204" pitchFamily="34" charset="0"/>
                        </a:rPr>
                        <a:t>Rechtsanspruch auf Leistungen in der GKV</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2"/>
                  </a:ext>
                </a:extLst>
              </a:tr>
              <a:tr h="662979">
                <a:tc>
                  <a:txBody>
                    <a:bodyPr/>
                    <a:lstStyle/>
                    <a:p>
                      <a:pPr algn="ctr"/>
                      <a:r>
                        <a:rPr lang="de-DE" sz="1600" b="1" dirty="0">
                          <a:latin typeface="Arial" panose="020B0604020202020204" pitchFamily="34" charset="0"/>
                          <a:cs typeface="Arial" panose="020B0604020202020204" pitchFamily="34" charset="0"/>
                        </a:rPr>
                        <a:t>3</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de-DE" sz="1600" b="1" dirty="0">
                          <a:latin typeface="Arial" panose="020B0604020202020204" pitchFamily="34" charset="0"/>
                          <a:cs typeface="Arial" panose="020B0604020202020204" pitchFamily="34" charset="0"/>
                        </a:rPr>
                        <a:t>Warum Zahnersatz eine teure Angelegenheit ist</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3"/>
                  </a:ext>
                </a:extLst>
              </a:tr>
              <a:tr h="705978">
                <a:tc>
                  <a:txBody>
                    <a:bodyPr/>
                    <a:lstStyle/>
                    <a:p>
                      <a:pPr algn="ctr"/>
                      <a:r>
                        <a:rPr lang="de-DE" sz="1600" b="1" dirty="0">
                          <a:latin typeface="Arial" panose="020B0604020202020204" pitchFamily="34" charset="0"/>
                          <a:cs typeface="Arial" panose="020B0604020202020204" pitchFamily="34" charset="0"/>
                        </a:rPr>
                        <a:t>4</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de-DE" sz="1600" b="1" dirty="0">
                          <a:latin typeface="Arial" panose="020B0604020202020204" pitchFamily="34" charset="0"/>
                          <a:cs typeface="Arial" panose="020B0604020202020204" pitchFamily="34" charset="0"/>
                        </a:rPr>
                        <a:t>Zusatzversorgung über die private Zusatzversicherung</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4"/>
                  </a:ext>
                </a:extLst>
              </a:tr>
              <a:tr h="589983">
                <a:tc>
                  <a:txBody>
                    <a:bodyPr/>
                    <a:lstStyle/>
                    <a:p>
                      <a:pPr algn="ctr"/>
                      <a:r>
                        <a:rPr lang="de-DE" sz="1600" b="1" dirty="0">
                          <a:latin typeface="Arial" panose="020B0604020202020204" pitchFamily="34" charset="0"/>
                          <a:cs typeface="Arial" panose="020B0604020202020204" pitchFamily="34" charset="0"/>
                        </a:rPr>
                        <a:t>5</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de-DE" sz="1600" b="1" dirty="0">
                          <a:latin typeface="Arial" panose="020B0604020202020204" pitchFamily="34" charset="0"/>
                          <a:cs typeface="Arial" panose="020B0604020202020204" pitchFamily="34" charset="0"/>
                        </a:rPr>
                        <a:t>Besonderheiten, Auswahl des Anbieters</a:t>
                      </a:r>
                    </a:p>
                  </a:txBody>
                  <a:tcPr marL="91447" marR="91447" marT="45721" marB="4572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5"/>
                  </a:ext>
                </a:extLst>
              </a:tr>
            </a:tbl>
          </a:graphicData>
        </a:graphic>
      </p:graphicFrame>
      <p:sp>
        <p:nvSpPr>
          <p:cNvPr id="3" name="Rechteck 2">
            <a:extLst>
              <a:ext uri="{FF2B5EF4-FFF2-40B4-BE49-F238E27FC236}">
                <a16:creationId xmlns:a16="http://schemas.microsoft.com/office/drawing/2014/main" id="{D8DDD2E2-AE6E-4E0A-8639-127A297FD184}"/>
              </a:ext>
            </a:extLst>
          </p:cNvPr>
          <p:cNvSpPr/>
          <p:nvPr/>
        </p:nvSpPr>
        <p:spPr>
          <a:xfrm>
            <a:off x="665650" y="884203"/>
            <a:ext cx="8052891" cy="461665"/>
          </a:xfrm>
          <a:prstGeom prst="rect">
            <a:avLst/>
          </a:prstGeom>
        </p:spPr>
        <p:txBody>
          <a:bodyPr wrap="square">
            <a:spAutoFit/>
          </a:bodyPr>
          <a:lstStyle/>
          <a:p>
            <a:pPr lvl="0">
              <a:spcBef>
                <a:spcPct val="0"/>
              </a:spcBef>
              <a:defRPr/>
            </a:pPr>
            <a:r>
              <a:rPr lang="de-DE" sz="2400" b="1" dirty="0">
                <a:latin typeface="Arial" panose="020B0604020202020204" pitchFamily="34" charset="0"/>
                <a:cs typeface="Arial" panose="020B0604020202020204" pitchFamily="34" charset="0"/>
              </a:rPr>
              <a:t>Wechsel GKV - PKV</a:t>
            </a:r>
          </a:p>
        </p:txBody>
      </p:sp>
    </p:spTree>
    <p:extLst>
      <p:ext uri="{BB962C8B-B14F-4D97-AF65-F5344CB8AC3E}">
        <p14:creationId xmlns:p14="http://schemas.microsoft.com/office/powerpoint/2010/main" val="2258518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4</a:t>
            </a:fld>
            <a:endParaRPr lang="de-DE" dirty="0"/>
          </a:p>
        </p:txBody>
      </p:sp>
      <p:pic>
        <p:nvPicPr>
          <p:cNvPr id="6" name="Grafik 5">
            <a:extLst>
              <a:ext uri="{FF2B5EF4-FFF2-40B4-BE49-F238E27FC236}">
                <a16:creationId xmlns:a16="http://schemas.microsoft.com/office/drawing/2014/main" id="{AF39CEEE-B9F3-46D6-AB91-4CA8AB5E18D5}"/>
              </a:ext>
            </a:extLst>
          </p:cNvPr>
          <p:cNvPicPr>
            <a:picLocks noChangeAspect="1"/>
          </p:cNvPicPr>
          <p:nvPr/>
        </p:nvPicPr>
        <p:blipFill>
          <a:blip r:embed="rId3"/>
          <a:stretch>
            <a:fillRect/>
          </a:stretch>
        </p:blipFill>
        <p:spPr>
          <a:xfrm>
            <a:off x="2108870" y="456943"/>
            <a:ext cx="7974259" cy="5899410"/>
          </a:xfrm>
          <a:prstGeom prst="rect">
            <a:avLst/>
          </a:prstGeom>
        </p:spPr>
      </p:pic>
      <p:sp>
        <p:nvSpPr>
          <p:cNvPr id="3" name="Rechteck 2">
            <a:extLst>
              <a:ext uri="{FF2B5EF4-FFF2-40B4-BE49-F238E27FC236}">
                <a16:creationId xmlns:a16="http://schemas.microsoft.com/office/drawing/2014/main" id="{0F8F054F-FEFD-4BE2-805C-5415F72DE1DB}"/>
              </a:ext>
            </a:extLst>
          </p:cNvPr>
          <p:cNvSpPr/>
          <p:nvPr/>
        </p:nvSpPr>
        <p:spPr>
          <a:xfrm>
            <a:off x="191344" y="636642"/>
            <a:ext cx="3050923"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1. Grundsätzliches zu Zahnersatz</a:t>
            </a:r>
          </a:p>
        </p:txBody>
      </p:sp>
    </p:spTree>
    <p:extLst>
      <p:ext uri="{BB962C8B-B14F-4D97-AF65-F5344CB8AC3E}">
        <p14:creationId xmlns:p14="http://schemas.microsoft.com/office/powerpoint/2010/main" val="407931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5</a:t>
            </a:fld>
            <a:endParaRPr lang="de-DE" dirty="0"/>
          </a:p>
        </p:txBody>
      </p:sp>
      <p:sp>
        <p:nvSpPr>
          <p:cNvPr id="3" name="Rechteck 2">
            <a:extLst>
              <a:ext uri="{FF2B5EF4-FFF2-40B4-BE49-F238E27FC236}">
                <a16:creationId xmlns:a16="http://schemas.microsoft.com/office/drawing/2014/main" id="{0F8F054F-FEFD-4BE2-805C-5415F72DE1DB}"/>
              </a:ext>
            </a:extLst>
          </p:cNvPr>
          <p:cNvSpPr/>
          <p:nvPr/>
        </p:nvSpPr>
        <p:spPr>
          <a:xfrm>
            <a:off x="191344" y="636642"/>
            <a:ext cx="3050923"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1. Grundsätzliches zu Zahnersatz</a:t>
            </a:r>
          </a:p>
        </p:txBody>
      </p:sp>
      <p:sp>
        <p:nvSpPr>
          <p:cNvPr id="4" name="Textfeld 1">
            <a:extLst>
              <a:ext uri="{FF2B5EF4-FFF2-40B4-BE49-F238E27FC236}">
                <a16:creationId xmlns:a16="http://schemas.microsoft.com/office/drawing/2014/main" id="{89623698-B106-47CB-A8EF-3455C5A2D15F}"/>
              </a:ext>
            </a:extLst>
          </p:cNvPr>
          <p:cNvSpPr txBox="1">
            <a:spLocks noChangeArrowheads="1"/>
          </p:cNvSpPr>
          <p:nvPr/>
        </p:nvSpPr>
        <p:spPr bwMode="auto">
          <a:xfrm>
            <a:off x="191344" y="1268760"/>
            <a:ext cx="1159328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de-DE" altLang="de-DE" b="1" dirty="0"/>
              <a:t>Motivation:</a:t>
            </a:r>
          </a:p>
          <a:p>
            <a:pPr>
              <a:defRPr/>
            </a:pPr>
            <a:endParaRPr lang="de-DE" altLang="de-DE" dirty="0"/>
          </a:p>
          <a:p>
            <a:pPr marL="285750" indent="-285750">
              <a:buFont typeface="Wingdings" panose="05000000000000000000" pitchFamily="2" charset="2"/>
              <a:buChar char="§"/>
              <a:defRPr/>
            </a:pPr>
            <a:r>
              <a:rPr lang="de-DE" altLang="de-DE" dirty="0"/>
              <a:t>Die seit Jahren andauernde Reformdiskussionen haben die Menschen für Ihre eigene Vorsorge sensibilisiert und geöffnet</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Die Diskussion um die 2-Klassen-Medizin ist in aller Munde und bereitet den Menschen Sorgen</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Über 70% der hier lebenden Menschen haben keinen ausreichenden Versicherungsschutz</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Dies entspricht einer Zielgruppe ca. 60 Millionen Menschen</a:t>
            </a:r>
          </a:p>
          <a:p>
            <a:pPr>
              <a:defRPr/>
            </a:pPr>
            <a:endParaRPr lang="de-DE" altLang="de-DE" dirty="0"/>
          </a:p>
          <a:p>
            <a:pPr>
              <a:defRPr/>
            </a:pPr>
            <a:r>
              <a:rPr lang="de-DE" altLang="de-DE" b="1" dirty="0"/>
              <a:t>Fazit:</a:t>
            </a:r>
          </a:p>
          <a:p>
            <a:pPr>
              <a:defRPr/>
            </a:pPr>
            <a:endParaRPr lang="de-DE" altLang="de-DE" dirty="0"/>
          </a:p>
          <a:p>
            <a:pPr>
              <a:defRPr/>
            </a:pPr>
            <a:r>
              <a:rPr lang="de-DE" altLang="de-DE" dirty="0"/>
              <a:t>Mit innovativen und leistungsstarken Zahnzusatztarifen erhält man beim Arzt </a:t>
            </a:r>
          </a:p>
          <a:p>
            <a:pPr>
              <a:defRPr/>
            </a:pPr>
            <a:r>
              <a:rPr lang="de-DE" altLang="de-DE" dirty="0"/>
              <a:t>gute Termine, da sich viele schon unbewusst damit auseinandergesetzt haben.</a:t>
            </a:r>
          </a:p>
        </p:txBody>
      </p:sp>
      <p:pic>
        <p:nvPicPr>
          <p:cNvPr id="5" name="Grafik 4">
            <a:extLst>
              <a:ext uri="{FF2B5EF4-FFF2-40B4-BE49-F238E27FC236}">
                <a16:creationId xmlns:a16="http://schemas.microsoft.com/office/drawing/2014/main" id="{8375490B-E0A5-453E-8D4F-5CF391F082DE}"/>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227929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6</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104456"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2. Rechtsanspruch auf Leistungen in der GKV</a:t>
            </a:r>
          </a:p>
        </p:txBody>
      </p:sp>
      <p:sp>
        <p:nvSpPr>
          <p:cNvPr id="5" name="Textfeld 1">
            <a:extLst>
              <a:ext uri="{FF2B5EF4-FFF2-40B4-BE49-F238E27FC236}">
                <a16:creationId xmlns:a16="http://schemas.microsoft.com/office/drawing/2014/main" id="{9A67A80D-5CB7-41EA-AF2E-E5344711B408}"/>
              </a:ext>
            </a:extLst>
          </p:cNvPr>
          <p:cNvSpPr txBox="1">
            <a:spLocks noChangeArrowheads="1"/>
          </p:cNvSpPr>
          <p:nvPr/>
        </p:nvSpPr>
        <p:spPr bwMode="auto">
          <a:xfrm>
            <a:off x="191344" y="1268760"/>
            <a:ext cx="1159328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de-DE" altLang="de-DE" dirty="0"/>
              <a:t>Für alle gesetzliche Krankenversicherten gilt ein </a:t>
            </a:r>
            <a:r>
              <a:rPr lang="de-DE" altLang="de-DE" u="sng" dirty="0"/>
              <a:t>Zuschuss-System für Zahnersatz </a:t>
            </a:r>
            <a:r>
              <a:rPr lang="de-DE" altLang="de-DE" dirty="0"/>
              <a:t>(Brücken, Prothesen, Kronen), das auch die Versorgung mit Implantaten berücksichtigt.</a:t>
            </a:r>
          </a:p>
          <a:p>
            <a:endParaRPr lang="de-DE" altLang="de-DE" dirty="0"/>
          </a:p>
          <a:p>
            <a:endParaRPr lang="de-DE" altLang="de-DE" dirty="0"/>
          </a:p>
          <a:p>
            <a:r>
              <a:rPr lang="de-DE" altLang="de-DE" dirty="0"/>
              <a:t>Bei der Höhe der Festzuschüsse werden durchschnittliche Kosten für eine </a:t>
            </a:r>
            <a:r>
              <a:rPr lang="de-DE" altLang="de-DE" u="sng" dirty="0"/>
              <a:t>einfache Ausführung</a:t>
            </a:r>
            <a:r>
              <a:rPr lang="de-DE" altLang="de-DE" dirty="0"/>
              <a:t> der letzten Jahre berücksichtigt.</a:t>
            </a:r>
          </a:p>
          <a:p>
            <a:endParaRPr lang="de-DE" altLang="de-DE" dirty="0"/>
          </a:p>
          <a:p>
            <a:r>
              <a:rPr lang="de-DE" altLang="de-DE" dirty="0"/>
              <a:t>Was als Basistherapie definiert ist, heißt </a:t>
            </a:r>
            <a:r>
              <a:rPr lang="de-DE" altLang="de-DE" b="1" dirty="0"/>
              <a:t>Regelversorgung</a:t>
            </a:r>
            <a:r>
              <a:rPr lang="de-DE" altLang="de-DE" dirty="0"/>
              <a:t>. Wer mehr will, muss die </a:t>
            </a:r>
            <a:r>
              <a:rPr lang="de-DE" altLang="de-DE" u="sng" dirty="0"/>
              <a:t>Mehrkosten selbst bezahlen.</a:t>
            </a:r>
          </a:p>
          <a:p>
            <a:endParaRPr lang="de-DE" altLang="de-DE" dirty="0"/>
          </a:p>
          <a:p>
            <a:endParaRPr lang="de-DE" altLang="de-DE" dirty="0"/>
          </a:p>
          <a:p>
            <a:r>
              <a:rPr lang="de-DE" altLang="de-DE" dirty="0"/>
              <a:t>Ein gut geführtes Bonusheft erhöht den Festzuschuss um 10% bis 15%.</a:t>
            </a:r>
          </a:p>
          <a:p>
            <a:endParaRPr lang="de-DE" altLang="de-DE" dirty="0"/>
          </a:p>
          <a:p>
            <a:r>
              <a:rPr lang="de-DE" altLang="de-DE" dirty="0"/>
              <a:t>Das Kassensystem ist also die </a:t>
            </a:r>
            <a:r>
              <a:rPr lang="de-DE" altLang="de-DE" u="sng" dirty="0"/>
              <a:t>preiswerteste Lösung</a:t>
            </a:r>
            <a:r>
              <a:rPr lang="de-DE" altLang="de-DE" dirty="0"/>
              <a:t> beim Zahnersatz und </a:t>
            </a:r>
          </a:p>
          <a:p>
            <a:r>
              <a:rPr lang="de-DE" altLang="de-DE" dirty="0"/>
              <a:t>wissenschaftlich abgesichert.</a:t>
            </a:r>
          </a:p>
        </p:txBody>
      </p:sp>
      <p:pic>
        <p:nvPicPr>
          <p:cNvPr id="6" name="Grafik 5">
            <a:extLst>
              <a:ext uri="{FF2B5EF4-FFF2-40B4-BE49-F238E27FC236}">
                <a16:creationId xmlns:a16="http://schemas.microsoft.com/office/drawing/2014/main" id="{B7998EEA-0211-423D-9208-187DD24FE184}"/>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385122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7</a:t>
            </a:fld>
            <a:endParaRPr lang="de-DE" dirty="0"/>
          </a:p>
        </p:txBody>
      </p:sp>
      <p:sp>
        <p:nvSpPr>
          <p:cNvPr id="8" name="Rechteck 7">
            <a:extLst>
              <a:ext uri="{FF2B5EF4-FFF2-40B4-BE49-F238E27FC236}">
                <a16:creationId xmlns:a16="http://schemas.microsoft.com/office/drawing/2014/main" id="{3DAE2615-8369-47C9-9E60-7AEEADE3DA0B}"/>
              </a:ext>
            </a:extLst>
          </p:cNvPr>
          <p:cNvSpPr/>
          <p:nvPr/>
        </p:nvSpPr>
        <p:spPr>
          <a:xfrm>
            <a:off x="191344" y="636642"/>
            <a:ext cx="4104456"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2. Rechtsanspruch auf Leistungen in der GKV</a:t>
            </a:r>
          </a:p>
        </p:txBody>
      </p:sp>
      <p:pic>
        <p:nvPicPr>
          <p:cNvPr id="9" name="Grafik 8">
            <a:extLst>
              <a:ext uri="{FF2B5EF4-FFF2-40B4-BE49-F238E27FC236}">
                <a16:creationId xmlns:a16="http://schemas.microsoft.com/office/drawing/2014/main" id="{EE453372-A985-46DE-92E2-45528764274D}"/>
              </a:ext>
            </a:extLst>
          </p:cNvPr>
          <p:cNvPicPr>
            <a:picLocks noChangeAspect="1"/>
          </p:cNvPicPr>
          <p:nvPr/>
        </p:nvPicPr>
        <p:blipFill>
          <a:blip r:embed="rId3"/>
          <a:stretch>
            <a:fillRect/>
          </a:stretch>
        </p:blipFill>
        <p:spPr>
          <a:xfrm>
            <a:off x="1993415" y="944419"/>
            <a:ext cx="4089772" cy="5215000"/>
          </a:xfrm>
          <a:prstGeom prst="rect">
            <a:avLst/>
          </a:prstGeom>
        </p:spPr>
      </p:pic>
      <p:pic>
        <p:nvPicPr>
          <p:cNvPr id="10" name="Grafik 9">
            <a:extLst>
              <a:ext uri="{FF2B5EF4-FFF2-40B4-BE49-F238E27FC236}">
                <a16:creationId xmlns:a16="http://schemas.microsoft.com/office/drawing/2014/main" id="{CA743B40-55D8-4347-8E85-B761DDE3BC12}"/>
              </a:ext>
            </a:extLst>
          </p:cNvPr>
          <p:cNvPicPr>
            <a:picLocks noChangeAspect="1"/>
          </p:cNvPicPr>
          <p:nvPr/>
        </p:nvPicPr>
        <p:blipFill>
          <a:blip r:embed="rId4"/>
          <a:stretch>
            <a:fillRect/>
          </a:stretch>
        </p:blipFill>
        <p:spPr>
          <a:xfrm>
            <a:off x="191344" y="1092566"/>
            <a:ext cx="1189628" cy="5215000"/>
          </a:xfrm>
          <a:prstGeom prst="rect">
            <a:avLst/>
          </a:prstGeom>
        </p:spPr>
      </p:pic>
      <p:pic>
        <p:nvPicPr>
          <p:cNvPr id="11" name="Grafik 10">
            <a:extLst>
              <a:ext uri="{FF2B5EF4-FFF2-40B4-BE49-F238E27FC236}">
                <a16:creationId xmlns:a16="http://schemas.microsoft.com/office/drawing/2014/main" id="{340AD3D6-BD4A-49C1-BAC8-A0F9CB3DFB80}"/>
              </a:ext>
            </a:extLst>
          </p:cNvPr>
          <p:cNvPicPr>
            <a:picLocks noChangeAspect="1"/>
          </p:cNvPicPr>
          <p:nvPr/>
        </p:nvPicPr>
        <p:blipFill>
          <a:blip r:embed="rId5"/>
          <a:stretch>
            <a:fillRect/>
          </a:stretch>
        </p:blipFill>
        <p:spPr>
          <a:xfrm>
            <a:off x="6331213" y="3463772"/>
            <a:ext cx="5629275" cy="2705100"/>
          </a:xfrm>
          <a:prstGeom prst="rect">
            <a:avLst/>
          </a:prstGeom>
        </p:spPr>
      </p:pic>
      <p:pic>
        <p:nvPicPr>
          <p:cNvPr id="3" name="Grafik 2">
            <a:extLst>
              <a:ext uri="{FF2B5EF4-FFF2-40B4-BE49-F238E27FC236}">
                <a16:creationId xmlns:a16="http://schemas.microsoft.com/office/drawing/2014/main" id="{9923A2BB-6835-41A3-A3CD-BD499E3F2D4A}"/>
              </a:ext>
            </a:extLst>
          </p:cNvPr>
          <p:cNvPicPr>
            <a:picLocks noChangeAspect="1"/>
          </p:cNvPicPr>
          <p:nvPr/>
        </p:nvPicPr>
        <p:blipFill>
          <a:blip r:embed="rId6"/>
          <a:stretch>
            <a:fillRect/>
          </a:stretch>
        </p:blipFill>
        <p:spPr>
          <a:xfrm>
            <a:off x="7238006" y="1412776"/>
            <a:ext cx="3590925" cy="1638300"/>
          </a:xfrm>
          <a:prstGeom prst="rect">
            <a:avLst/>
          </a:prstGeom>
        </p:spPr>
      </p:pic>
    </p:spTree>
    <p:extLst>
      <p:ext uri="{BB962C8B-B14F-4D97-AF65-F5344CB8AC3E}">
        <p14:creationId xmlns:p14="http://schemas.microsoft.com/office/powerpoint/2010/main" val="724623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8</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104456"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2. Rechtsanspruch auf Leistungen in der GKV</a:t>
            </a:r>
          </a:p>
        </p:txBody>
      </p:sp>
      <p:sp>
        <p:nvSpPr>
          <p:cNvPr id="4" name="Rechteck 3">
            <a:extLst>
              <a:ext uri="{FF2B5EF4-FFF2-40B4-BE49-F238E27FC236}">
                <a16:creationId xmlns:a16="http://schemas.microsoft.com/office/drawing/2014/main" id="{DDBED2C2-C52E-4CC3-B0D4-CAA3B769C883}"/>
              </a:ext>
            </a:extLst>
          </p:cNvPr>
          <p:cNvSpPr>
            <a:spLocks noChangeArrowheads="1"/>
          </p:cNvSpPr>
          <p:nvPr/>
        </p:nvSpPr>
        <p:spPr bwMode="auto">
          <a:xfrm>
            <a:off x="191344" y="1268760"/>
            <a:ext cx="1166529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de-DE" altLang="de-DE" b="1" dirty="0"/>
              <a:t>Kostenübernahme durch die GKV und Bonusheft:</a:t>
            </a:r>
          </a:p>
          <a:p>
            <a:pPr>
              <a:defRPr/>
            </a:pPr>
            <a:endParaRPr lang="de-DE" altLang="de-DE" b="1" dirty="0"/>
          </a:p>
          <a:p>
            <a:pPr marL="285750" indent="-285750">
              <a:buFont typeface="Wingdings" panose="05000000000000000000" pitchFamily="2" charset="2"/>
              <a:buChar char="§"/>
              <a:defRPr/>
            </a:pPr>
            <a:r>
              <a:rPr lang="de-DE" altLang="de-DE" dirty="0"/>
              <a:t>Wird z.B. eine Zahnbrücke benötigt, zahlt die GKV </a:t>
            </a:r>
            <a:r>
              <a:rPr lang="de-DE" altLang="de-DE" u="sng" dirty="0"/>
              <a:t>einen Anteil der Kosten</a:t>
            </a:r>
            <a:r>
              <a:rPr lang="de-DE" altLang="de-DE" dirty="0"/>
              <a:t>. </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Sparen kann der Patient hierbei, wenn er das Bonusheft gut gepflegt hat. So erhält er einen höheren Zuschuss zur Zahnbrücke. Ist ein Bonusheft verloren gegangen, ist das kein Problem, sofern der Zahnarzt ein neues Heft ausstellt und die Behandlungen anhand seiner Unterlagen einträgt. </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Die Höhe der Festzuschüsse beträgt 50 Prozent für eine bei der </a:t>
            </a:r>
            <a:r>
              <a:rPr lang="de-DE" altLang="de-DE" u="sng" dirty="0"/>
              <a:t>Regelversorgung notwendigen Leistung</a:t>
            </a:r>
            <a:r>
              <a:rPr lang="de-DE" altLang="de-DE" dirty="0"/>
              <a:t>. </a:t>
            </a:r>
          </a:p>
          <a:p>
            <a:pPr marL="285750" indent="-285750">
              <a:buFont typeface="Wingdings" panose="05000000000000000000" pitchFamily="2" charset="2"/>
              <a:buChar char="§"/>
              <a:defRPr/>
            </a:pPr>
            <a:endParaRPr lang="de-DE" altLang="de-DE" dirty="0"/>
          </a:p>
          <a:p>
            <a:pPr marL="285750" indent="-285750">
              <a:buFont typeface="Wingdings" panose="05000000000000000000" pitchFamily="2" charset="2"/>
              <a:buChar char="§"/>
              <a:defRPr/>
            </a:pPr>
            <a:r>
              <a:rPr lang="de-DE" altLang="de-DE" dirty="0"/>
              <a:t>Mit Bonusheft können sich die Festzuschüsse um </a:t>
            </a:r>
            <a:r>
              <a:rPr lang="de-DE" altLang="de-DE" u="sng" dirty="0"/>
              <a:t>bis zu 30 Prozent</a:t>
            </a:r>
            <a:r>
              <a:rPr lang="de-DE" altLang="de-DE" dirty="0"/>
              <a:t> erhöhen.</a:t>
            </a:r>
          </a:p>
          <a:p>
            <a:pPr marL="742950" lvl="1" indent="-285750">
              <a:buFont typeface="Wingdings" panose="05000000000000000000" pitchFamily="2" charset="2"/>
              <a:buChar char="§"/>
              <a:defRPr/>
            </a:pPr>
            <a:r>
              <a:rPr lang="de-DE" altLang="de-DE" dirty="0"/>
              <a:t>	50% der Regelversorgung, </a:t>
            </a:r>
          </a:p>
          <a:p>
            <a:pPr marL="742950" lvl="1" indent="-285750">
              <a:buFont typeface="Wingdings" panose="05000000000000000000" pitchFamily="2" charset="2"/>
              <a:buChar char="§"/>
              <a:defRPr/>
            </a:pPr>
            <a:r>
              <a:rPr lang="de-DE" altLang="de-DE" dirty="0"/>
              <a:t>	Erhöhung auf 60% nach 5 Jahren, </a:t>
            </a:r>
          </a:p>
          <a:p>
            <a:pPr marL="742950" lvl="1" indent="-285750">
              <a:buFont typeface="Wingdings" panose="05000000000000000000" pitchFamily="2" charset="2"/>
              <a:buChar char="§"/>
              <a:defRPr/>
            </a:pPr>
            <a:r>
              <a:rPr lang="de-DE" altLang="de-DE" dirty="0"/>
              <a:t>	Erhöhung auf 65% nach 10 Jahren</a:t>
            </a:r>
          </a:p>
          <a:p>
            <a:pPr marL="285750" indent="-285750">
              <a:buFont typeface="Wingdings" panose="05000000000000000000" pitchFamily="2" charset="2"/>
              <a:buChar char="§"/>
              <a:defRPr/>
            </a:pPr>
            <a:endParaRPr lang="de-DE" altLang="de-DE" dirty="0"/>
          </a:p>
        </p:txBody>
      </p:sp>
      <p:pic>
        <p:nvPicPr>
          <p:cNvPr id="6" name="Grafik 5">
            <a:extLst>
              <a:ext uri="{FF2B5EF4-FFF2-40B4-BE49-F238E27FC236}">
                <a16:creationId xmlns:a16="http://schemas.microsoft.com/office/drawing/2014/main" id="{AF0D0395-8F07-43CF-BD83-A95FC97116E8}"/>
              </a:ext>
            </a:extLst>
          </p:cNvPr>
          <p:cNvPicPr>
            <a:picLocks noChangeAspect="1"/>
          </p:cNvPicPr>
          <p:nvPr/>
        </p:nvPicPr>
        <p:blipFill>
          <a:blip r:embed="rId3"/>
          <a:stretch>
            <a:fillRect/>
          </a:stretch>
        </p:blipFill>
        <p:spPr>
          <a:xfrm>
            <a:off x="9840416" y="4437112"/>
            <a:ext cx="2262972" cy="1672631"/>
          </a:xfrm>
          <a:prstGeom prst="rect">
            <a:avLst/>
          </a:prstGeom>
        </p:spPr>
      </p:pic>
    </p:spTree>
    <p:extLst>
      <p:ext uri="{BB962C8B-B14F-4D97-AF65-F5344CB8AC3E}">
        <p14:creationId xmlns:p14="http://schemas.microsoft.com/office/powerpoint/2010/main" val="240710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FFBBF8E-263D-497E-8C98-042049DB03ED}" type="slidenum">
              <a:rPr lang="de-DE" smtClean="0"/>
              <a:pPr/>
              <a:t>9</a:t>
            </a:fld>
            <a:endParaRPr lang="de-DE" dirty="0"/>
          </a:p>
        </p:txBody>
      </p:sp>
      <p:sp>
        <p:nvSpPr>
          <p:cNvPr id="8" name="Rechteck 7">
            <a:extLst>
              <a:ext uri="{FF2B5EF4-FFF2-40B4-BE49-F238E27FC236}">
                <a16:creationId xmlns:a16="http://schemas.microsoft.com/office/drawing/2014/main" id="{2545083F-7D7F-4A0A-95C4-602C9B275B0B}"/>
              </a:ext>
            </a:extLst>
          </p:cNvPr>
          <p:cNvSpPr/>
          <p:nvPr/>
        </p:nvSpPr>
        <p:spPr>
          <a:xfrm>
            <a:off x="191344" y="636642"/>
            <a:ext cx="4104456"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2. Rechtsanspruch auf Leistungen in der GKV</a:t>
            </a:r>
          </a:p>
        </p:txBody>
      </p:sp>
      <p:pic>
        <p:nvPicPr>
          <p:cNvPr id="6" name="Grafik 5">
            <a:extLst>
              <a:ext uri="{FF2B5EF4-FFF2-40B4-BE49-F238E27FC236}">
                <a16:creationId xmlns:a16="http://schemas.microsoft.com/office/drawing/2014/main" id="{AF0D0395-8F07-43CF-BD83-A95FC97116E8}"/>
              </a:ext>
            </a:extLst>
          </p:cNvPr>
          <p:cNvPicPr>
            <a:picLocks noChangeAspect="1"/>
          </p:cNvPicPr>
          <p:nvPr/>
        </p:nvPicPr>
        <p:blipFill>
          <a:blip r:embed="rId3"/>
          <a:stretch>
            <a:fillRect/>
          </a:stretch>
        </p:blipFill>
        <p:spPr>
          <a:xfrm>
            <a:off x="9840416" y="4437112"/>
            <a:ext cx="2262972" cy="1672631"/>
          </a:xfrm>
          <a:prstGeom prst="rect">
            <a:avLst/>
          </a:prstGeom>
        </p:spPr>
      </p:pic>
      <p:pic>
        <p:nvPicPr>
          <p:cNvPr id="7" name="Grafik 6">
            <a:extLst>
              <a:ext uri="{FF2B5EF4-FFF2-40B4-BE49-F238E27FC236}">
                <a16:creationId xmlns:a16="http://schemas.microsoft.com/office/drawing/2014/main" id="{9B7D4298-2935-4D18-A4A2-D7EC78F04349}"/>
              </a:ext>
            </a:extLst>
          </p:cNvPr>
          <p:cNvPicPr>
            <a:picLocks noChangeAspect="1"/>
          </p:cNvPicPr>
          <p:nvPr/>
        </p:nvPicPr>
        <p:blipFill>
          <a:blip r:embed="rId4"/>
          <a:stretch>
            <a:fillRect/>
          </a:stretch>
        </p:blipFill>
        <p:spPr>
          <a:xfrm>
            <a:off x="191344" y="1196752"/>
            <a:ext cx="5600700" cy="4610100"/>
          </a:xfrm>
          <a:prstGeom prst="rect">
            <a:avLst/>
          </a:prstGeom>
        </p:spPr>
      </p:pic>
      <p:pic>
        <p:nvPicPr>
          <p:cNvPr id="9" name="Grafik 8">
            <a:extLst>
              <a:ext uri="{FF2B5EF4-FFF2-40B4-BE49-F238E27FC236}">
                <a16:creationId xmlns:a16="http://schemas.microsoft.com/office/drawing/2014/main" id="{2A697394-384B-4728-AFD8-E4E85B287B27}"/>
              </a:ext>
            </a:extLst>
          </p:cNvPr>
          <p:cNvPicPr>
            <a:picLocks noChangeAspect="1"/>
          </p:cNvPicPr>
          <p:nvPr/>
        </p:nvPicPr>
        <p:blipFill>
          <a:blip r:embed="rId5"/>
          <a:stretch>
            <a:fillRect/>
          </a:stretch>
        </p:blipFill>
        <p:spPr>
          <a:xfrm>
            <a:off x="2717075" y="2449613"/>
            <a:ext cx="6757849"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869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Lst>
</file>

<file path=ppt/theme/theme1.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937</Words>
  <Application>Microsoft Office PowerPoint</Application>
  <PresentationFormat>Breitbild</PresentationFormat>
  <Paragraphs>176</Paragraphs>
  <Slides>19</Slides>
  <Notes>19</Notes>
  <HiddenSlides>0</HiddenSlides>
  <MMClips>0</MMClips>
  <ScaleCrop>false</ScaleCrop>
  <HeadingPairs>
    <vt:vector size="6" baseType="variant">
      <vt:variant>
        <vt:lpstr>Verwendete Schriftarten</vt:lpstr>
      </vt:variant>
      <vt:variant>
        <vt:i4>4</vt:i4>
      </vt:variant>
      <vt:variant>
        <vt:lpstr>Design</vt:lpstr>
      </vt:variant>
      <vt:variant>
        <vt:i4>11</vt:i4>
      </vt:variant>
      <vt:variant>
        <vt:lpstr>Folientitel</vt:lpstr>
      </vt:variant>
      <vt:variant>
        <vt:i4>19</vt:i4>
      </vt:variant>
    </vt:vector>
  </HeadingPairs>
  <TitlesOfParts>
    <vt:vector size="34" baseType="lpstr">
      <vt:lpstr>Arial</vt:lpstr>
      <vt:lpstr>Calibri</vt:lpstr>
      <vt:lpstr>Calibri Light</vt:lpstr>
      <vt:lpstr>Wingdings</vt:lpstr>
      <vt:lpstr>1_Benutzerdefiniertes Design</vt:lpstr>
      <vt:lpstr>8_Benutzerdefiniertes Design</vt:lpstr>
      <vt:lpstr>7_Benutzerdefiniertes Design</vt:lpstr>
      <vt:lpstr>6_Benutzerdefiniertes Design</vt:lpstr>
      <vt:lpstr>5_Benutzerdefiniertes Design</vt:lpstr>
      <vt:lpstr>4_Benutzerdefiniertes Design</vt:lpstr>
      <vt:lpstr>3_Benutzerdefiniertes Design</vt:lpstr>
      <vt:lpstr>2_Benutzerdefiniertes Design</vt:lpstr>
      <vt:lpstr>Benutzerdefiniertes Design</vt:lpstr>
      <vt:lpstr>9_Benutzerdefiniertes Design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trautner</dc:creator>
  <cp:lastModifiedBy>Andreas Trautner</cp:lastModifiedBy>
  <cp:revision>1996</cp:revision>
  <cp:lastPrinted>2019-03-12T07:54:21Z</cp:lastPrinted>
  <dcterms:created xsi:type="dcterms:W3CDTF">2010-09-22T09:19:18Z</dcterms:created>
  <dcterms:modified xsi:type="dcterms:W3CDTF">2020-06-18T14:05:00Z</dcterms:modified>
</cp:coreProperties>
</file>